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/>
    <p:restoredTop sz="93095"/>
  </p:normalViewPr>
  <p:slideViewPr>
    <p:cSldViewPr snapToGrid="0" snapToObjects="1">
      <p:cViewPr varScale="1">
        <p:scale>
          <a:sx n="54" d="100"/>
          <a:sy n="54" d="100"/>
        </p:scale>
        <p:origin x="24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6E7-8997-8940-9492-1543964F1551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8D72-BA75-3344-B383-D060F9337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6E7-8997-8940-9492-1543964F1551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8D72-BA75-3344-B383-D060F9337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5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6E7-8997-8940-9492-1543964F1551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8D72-BA75-3344-B383-D060F9337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2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6E7-8997-8940-9492-1543964F1551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8D72-BA75-3344-B383-D060F9337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9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6E7-8997-8940-9492-1543964F1551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8D72-BA75-3344-B383-D060F9337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6E7-8997-8940-9492-1543964F1551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8D72-BA75-3344-B383-D060F9337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5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6E7-8997-8940-9492-1543964F1551}" type="datetimeFigureOut">
              <a:rPr lang="en-US" smtClean="0"/>
              <a:t>9/12/17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8D72-BA75-3344-B383-D060F9337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9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6E7-8997-8940-9492-1543964F1551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8D72-BA75-3344-B383-D060F9337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6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6E7-8997-8940-9492-1543964F1551}" type="datetimeFigureOut">
              <a:rPr lang="en-US" smtClean="0"/>
              <a:t>9/12/17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8D72-BA75-3344-B383-D060F9337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6E7-8997-8940-9492-1543964F1551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8D72-BA75-3344-B383-D060F9337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6E7-8997-8940-9492-1543964F1551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8D72-BA75-3344-B383-D060F9337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4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37FF">
            <a:alpha val="3725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556E7-8997-8940-9492-1543964F1551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8D72-BA75-3344-B383-D060F9337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7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766" y="0"/>
            <a:ext cx="9905998" cy="1478570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Wednesday’s Lesson</a:t>
            </a:r>
            <a:endParaRPr lang="en-US" b="1" dirty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3455">
            <a:off x="1341528" y="7036"/>
            <a:ext cx="6123746" cy="78762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00298" y="1478570"/>
            <a:ext cx="6391701" cy="20210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Learning Objective: </a:t>
            </a:r>
            <a:r>
              <a:rPr lang="en-US" sz="2000" cap="none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Developing and strengthening knowledge of how online and social media products are used</a:t>
            </a:r>
            <a:r>
              <a:rPr lang="en-US" sz="2000" cap="none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.</a:t>
            </a:r>
          </a:p>
          <a:p>
            <a:pPr algn="ctr"/>
            <a:endParaRPr lang="en-US" sz="2000" cap="none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2000" cap="none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2000" cap="none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Allowing each student to confidently explain social media products and utilise these in a marketing campaign.</a:t>
            </a:r>
            <a:endParaRPr lang="en-US" sz="20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Word of mouth - online</a:t>
            </a:r>
            <a:endParaRPr lang="en-US" b="1" dirty="0">
              <a:ln>
                <a:solidFill>
                  <a:schemeClr val="bg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478570"/>
            <a:ext cx="9905997" cy="354171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9984" y="5791200"/>
            <a:ext cx="8152015" cy="10667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Learning Objective: </a:t>
            </a:r>
            <a:r>
              <a:rPr lang="en-US" sz="2000" cap="none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Developing and strengthening knowledge of how online and social media products are used. Allowing each student to confidently explain social media products and utilise these in a marketing campaign.</a:t>
            </a:r>
            <a:endParaRPr lang="en-US" sz="20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" y="3881577"/>
            <a:ext cx="7837714" cy="3005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" y="28801"/>
            <a:ext cx="7369628" cy="3869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83" y="3881576"/>
            <a:ext cx="4352017" cy="3005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97" y="28800"/>
            <a:ext cx="4981107" cy="385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86" y="0"/>
            <a:ext cx="5285014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9984" y="5791200"/>
            <a:ext cx="8152015" cy="10667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Learning Objective: </a:t>
            </a:r>
            <a:r>
              <a:rPr lang="en-US" sz="2000" cap="none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Developing and strengthening knowledge of how online and social media products are used. Allowing each student to confidently explain social media products and utilise these in a marketing campaign.</a:t>
            </a:r>
            <a:endParaRPr lang="en-US" sz="20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386" y="79765"/>
            <a:ext cx="5943599" cy="281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Twitter played a massive part in the Deadpool campaign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Using Ryan Reynold’s 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STAR POWER </a:t>
            </a:r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and asking the audience to produce photos of any images they see in relation to Deadpool</a:t>
            </a:r>
            <a:endParaRPr lang="en-US" sz="20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3386" y="3071673"/>
            <a:ext cx="5127171" cy="2543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Youtube played the strongest part in the Be Kind Rewind with the introduction of audience made swedes.</a:t>
            </a:r>
          </a:p>
          <a:p>
            <a:pPr>
              <a:lnSpc>
                <a:spcPct val="150000"/>
              </a:lnSpc>
            </a:pP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Both are a modern day word of mouth. Both campaigns ask the audience to take part.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In your envelope groups: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51379"/>
            <a:ext cx="9905999" cy="413982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Choose 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another envelope</a:t>
            </a:r>
            <a:endParaRPr lang="en-US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Decide how you could promote your 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media product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Make it a cross-promotion </a:t>
            </a:r>
            <a:r>
              <a:rPr lang="mr-IN" b="1" dirty="0" smtClean="0"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one element MUST be your original social media platform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Encouraging 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an audience participation element.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What might encourage more people to hear about your product?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39984" y="5791200"/>
            <a:ext cx="8152015" cy="10667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Learning Objective: </a:t>
            </a:r>
            <a:r>
              <a:rPr lang="en-US" sz="2000" cap="none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Developing and strengthening knowledge of how online and social media products are used. Allowing each student to confidently explain social media products and utilise these in a marketing campaign.</a:t>
            </a:r>
            <a:endParaRPr lang="en-US" sz="20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352" y="0"/>
            <a:ext cx="3061648" cy="229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257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Abadi MT Condensed Extra Bold</vt:lpstr>
      <vt:lpstr>Calibri</vt:lpstr>
      <vt:lpstr>Calibri Light</vt:lpstr>
      <vt:lpstr>Chalkboard</vt:lpstr>
      <vt:lpstr>Arial</vt:lpstr>
      <vt:lpstr>Office Theme</vt:lpstr>
      <vt:lpstr>Wednesday’s Lesson</vt:lpstr>
      <vt:lpstr>Word of mouth - online</vt:lpstr>
      <vt:lpstr>PowerPoint Presentation</vt:lpstr>
      <vt:lpstr>PowerPoint Presentation</vt:lpstr>
      <vt:lpstr>In your envelope groups: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Wednesday’s Lesson</dc:title>
  <dc:creator>lorenza samuels</dc:creator>
  <cp:lastModifiedBy>lorenza samuels</cp:lastModifiedBy>
  <cp:revision>1</cp:revision>
  <dcterms:created xsi:type="dcterms:W3CDTF">2017-09-12T13:54:31Z</dcterms:created>
  <dcterms:modified xsi:type="dcterms:W3CDTF">2017-09-12T13:58:09Z</dcterms:modified>
</cp:coreProperties>
</file>