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9"/>
    <p:restoredTop sz="94645"/>
  </p:normalViewPr>
  <p:slideViewPr>
    <p:cSldViewPr snapToGrid="0" snapToObjects="1">
      <p:cViewPr>
        <p:scale>
          <a:sx n="95" d="100"/>
          <a:sy n="95" d="100"/>
        </p:scale>
        <p:origin x="-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A77A5A-B197-2C49-8862-83D6093549C1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B6A1A3-6F9F-D344-B2B4-86B71CD8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hyperlink" Target="http://prezi.com/qgaodz5oofte/?utm_campaign=share&amp;utm_medium=cop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.uk/academy/production/article/art2013070211213631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519" y="1767236"/>
            <a:ext cx="106376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Unit 91 Designing a Digital Game Concept</a:t>
            </a:r>
          </a:p>
          <a:p>
            <a:r>
              <a:rPr lang="en-US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Lesson: Target Audiences</a:t>
            </a: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" y="-25191"/>
            <a:ext cx="121920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Learning Objective:</a:t>
            </a:r>
          </a:p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explain what a target audience is and why it’s important to digital game producers.</a:t>
            </a:r>
          </a:p>
          <a:p>
            <a:pPr algn="ctr"/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create a survey which allows you to evaluate audience needs for digital games</a:t>
            </a:r>
          </a:p>
          <a:p>
            <a:pPr algn="ctr"/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To explain what a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pop is and create questions to use for future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pops.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41770" y="4552385"/>
            <a:ext cx="4550229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Learning Objective:</a:t>
            </a: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explain what a target audience is and why it’s important to digital game producers.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create a survey which allows you to evaluate audience needs for digital games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explain what a </a:t>
            </a:r>
            <a:r>
              <a:rPr lang="en-US" sz="1600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 pop is and create questions to use for future </a:t>
            </a:r>
            <a:r>
              <a:rPr lang="en-US" sz="1600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 pops.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29" y="0"/>
            <a:ext cx="7759700" cy="68580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008665" y="5715000"/>
            <a:ext cx="2579914" cy="604157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41771" y="0"/>
            <a:ext cx="4550229" cy="45550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Starter Task: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Log on (if you know your computer is slow grab an iPad)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Go to Media Website: Unit 91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Find the Lesson Survey button (shown on board)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Fill in the survey in silence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Think about what is the purpose of the survey? What might you use it for?</a:t>
            </a:r>
            <a:endParaRPr lang="en-US" sz="2000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64" y="147870"/>
            <a:ext cx="10812060" cy="1596177"/>
          </a:xfrm>
        </p:spPr>
        <p:txBody>
          <a:bodyPr>
            <a:normAutofit/>
          </a:bodyPr>
          <a:lstStyle/>
          <a:p>
            <a:pPr algn="l"/>
            <a:r>
              <a:rPr lang="en-US" sz="4400" b="1" cap="none" dirty="0" smtClean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do we want to know about our audience?</a:t>
            </a:r>
            <a:endParaRPr lang="en-US" sz="4400" b="1" cap="none" dirty="0">
              <a:ln w="25400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What consoles / platforms they like?</a:t>
            </a:r>
          </a:p>
          <a:p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What they don’t like?</a:t>
            </a:r>
          </a:p>
          <a:p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What do they choose in game genre?</a:t>
            </a:r>
          </a:p>
          <a:p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What stops them buying a game?</a:t>
            </a:r>
          </a:p>
          <a:p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What don’t they like about digital games?</a:t>
            </a:r>
          </a:p>
          <a:p>
            <a:r>
              <a:rPr lang="en-US" sz="2400" b="1" cap="none" dirty="0" smtClean="0">
                <a:latin typeface="Chalkboard" charset="0"/>
                <a:ea typeface="Chalkboard" charset="0"/>
                <a:cs typeface="Chalkboard" charset="0"/>
              </a:rPr>
              <a:t>What would they like in a game?</a:t>
            </a:r>
            <a:endParaRPr lang="en-US" sz="2400" b="1" cap="none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1770" y="4552385"/>
            <a:ext cx="4550229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Learning Objective:</a:t>
            </a: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explain what a target audience is and why it’s important to digital game producers.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create a survey which allows you to evaluate audience needs for digital games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explain what a </a:t>
            </a:r>
            <a:r>
              <a:rPr lang="en-US" sz="1600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 pop is and create questions to use for future </a:t>
            </a:r>
            <a:r>
              <a:rPr lang="en-US" sz="1600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 pops.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9993" y="1744047"/>
            <a:ext cx="363583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This questionnaire is to compliment your game genre research task. Ask questions to work out what audiences feel about these games and their performance.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2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33" y="0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pOPS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1770" y="4552385"/>
            <a:ext cx="4550229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Learning Objective:</a:t>
            </a: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explain what a target audience is and why it’s important to digital game producers.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create a survey which allows you to evaluate audience needs for digital games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explain what a </a:t>
            </a:r>
            <a:r>
              <a:rPr lang="en-US" sz="1600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 pop is and create questions to use for future </a:t>
            </a:r>
            <a:r>
              <a:rPr lang="en-US" sz="1600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 pops.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37514" y="1843728"/>
            <a:ext cx="3494313" cy="246110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smtClean="0">
                <a:hlinkClick r:id="rId2"/>
              </a:rPr>
              <a:t>Click here for VOX </a:t>
            </a:r>
            <a:r>
              <a:rPr lang="en-US" sz="4400" dirty="0" smtClean="0">
                <a:hlinkClick r:id="rId2"/>
              </a:rPr>
              <a:t>POP TIPS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1" y="1261547"/>
            <a:ext cx="4445000" cy="4445000"/>
          </a:xfrm>
          <a:prstGeom prst="rect">
            <a:avLst/>
          </a:prstGeom>
        </p:spPr>
      </p:pic>
      <p:sp>
        <p:nvSpPr>
          <p:cNvPr id="7" name="Heart 6">
            <a:hlinkClick r:id="rId4"/>
          </p:cNvPr>
          <p:cNvSpPr/>
          <p:nvPr/>
        </p:nvSpPr>
        <p:spPr>
          <a:xfrm>
            <a:off x="3644153" y="4827494"/>
            <a:ext cx="2393576" cy="17212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go back to the Prezi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16" y="0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en-US" sz="5400" b="1" cap="none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Task:</a:t>
            </a:r>
            <a:endParaRPr lang="en-US" sz="5400" b="1" cap="none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5891" y="1425389"/>
            <a:ext cx="10363826" cy="4554480"/>
          </a:xfrm>
        </p:spPr>
        <p:txBody>
          <a:bodyPr>
            <a:normAutofit fontScale="92500" lnSpcReduction="10000"/>
          </a:bodyPr>
          <a:lstStyle/>
          <a:p>
            <a:r>
              <a:rPr lang="en-US" sz="3200" cap="none" dirty="0" smtClean="0"/>
              <a:t>(In pairs) create a survey monkey and share it through email / with friends &amp; family/ on social media</a:t>
            </a:r>
          </a:p>
          <a:p>
            <a:r>
              <a:rPr lang="en-US" sz="3200" cap="none" dirty="0" smtClean="0"/>
              <a:t>Screenshot the results you get and add them to your Prezi (or a separate PowerPoint if you prefer)</a:t>
            </a:r>
          </a:p>
          <a:p>
            <a:r>
              <a:rPr lang="en-US" sz="3200" cap="none" dirty="0" smtClean="0"/>
              <a:t>(Individually) Write a paragraph </a:t>
            </a:r>
            <a:r>
              <a:rPr lang="en-US" sz="3200" cap="none" dirty="0" err="1" smtClean="0"/>
              <a:t>analysing</a:t>
            </a:r>
            <a:r>
              <a:rPr lang="en-US" sz="3200" cap="none" dirty="0" smtClean="0"/>
              <a:t> the results </a:t>
            </a:r>
            <a:r>
              <a:rPr lang="mr-IN" sz="3200" cap="none" dirty="0" smtClean="0"/>
              <a:t>–</a:t>
            </a:r>
            <a:r>
              <a:rPr lang="en-US" sz="3200" cap="none" dirty="0" smtClean="0"/>
              <a:t> what is the most common console / game etc.</a:t>
            </a:r>
          </a:p>
          <a:p>
            <a:r>
              <a:rPr lang="en-US" sz="3200" cap="none" dirty="0" smtClean="0"/>
              <a:t>Then create questions for your </a:t>
            </a:r>
            <a:r>
              <a:rPr lang="en-US" sz="3200" cap="none" dirty="0" err="1" smtClean="0"/>
              <a:t>Vox</a:t>
            </a:r>
            <a:r>
              <a:rPr lang="en-US" sz="3200" cap="none" dirty="0" smtClean="0"/>
              <a:t> Pops </a:t>
            </a:r>
            <a:r>
              <a:rPr lang="mr-IN" sz="3200" cap="none" dirty="0" smtClean="0"/>
              <a:t>–</a:t>
            </a:r>
            <a:r>
              <a:rPr lang="en-US" sz="3200" cap="none" dirty="0" smtClean="0"/>
              <a:t> before next lesson you need to collect 5 </a:t>
            </a:r>
            <a:r>
              <a:rPr lang="en-US" sz="3200" cap="none" dirty="0" err="1" smtClean="0"/>
              <a:t>vox</a:t>
            </a:r>
            <a:r>
              <a:rPr lang="en-US" sz="3200" cap="none" dirty="0" smtClean="0"/>
              <a:t> pops (include 1 adult voice)</a:t>
            </a:r>
          </a:p>
          <a:p>
            <a:pPr marL="0" indent="0">
              <a:buNone/>
            </a:pPr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34472" y="6141234"/>
            <a:ext cx="58225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cap="none" dirty="0" smtClean="0"/>
              <a:t>Stretch and Challenge: Get the </a:t>
            </a:r>
            <a:r>
              <a:rPr lang="en-US" cap="none" dirty="0" err="1" smtClean="0"/>
              <a:t>vox</a:t>
            </a:r>
            <a:r>
              <a:rPr lang="en-US" cap="none" dirty="0" smtClean="0"/>
              <a:t> pops onto your </a:t>
            </a:r>
            <a:r>
              <a:rPr lang="en-US" cap="none" dirty="0" err="1" smtClean="0"/>
              <a:t>prezi</a:t>
            </a:r>
            <a:r>
              <a:rPr lang="en-US" cap="none" dirty="0" smtClean="0"/>
              <a:t> and </a:t>
            </a:r>
            <a:r>
              <a:rPr lang="en-US" cap="none" dirty="0" err="1" smtClean="0"/>
              <a:t>analyse</a:t>
            </a:r>
            <a:r>
              <a:rPr lang="en-US" cap="none" dirty="0" smtClean="0"/>
              <a:t> the results.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5284" y="0"/>
            <a:ext cx="959671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halkboard" charset="0"/>
                <a:ea typeface="Chalkboard" charset="0"/>
                <a:cs typeface="Chalkboard" charset="0"/>
              </a:rPr>
              <a:t>Learning Objective:</a:t>
            </a:r>
          </a:p>
          <a:p>
            <a:pPr algn="ctr"/>
            <a:r>
              <a:rPr lang="en-US" sz="1400" b="1" dirty="0" smtClean="0">
                <a:latin typeface="Chalkboard" charset="0"/>
                <a:ea typeface="Chalkboard" charset="0"/>
                <a:cs typeface="Chalkboard" charset="0"/>
              </a:rPr>
              <a:t>To explain what a target audience is and why it’s important to digital game producers.</a:t>
            </a:r>
          </a:p>
          <a:p>
            <a:pPr algn="ctr"/>
            <a:endParaRPr lang="en-US" sz="14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400" b="1" dirty="0" smtClean="0">
                <a:latin typeface="Chalkboard" charset="0"/>
                <a:ea typeface="Chalkboard" charset="0"/>
                <a:cs typeface="Chalkboard" charset="0"/>
              </a:rPr>
              <a:t>To create a survey which allows you to evaluate audience needs for digital games</a:t>
            </a:r>
          </a:p>
          <a:p>
            <a:pPr algn="ctr"/>
            <a:endParaRPr lang="en-US" sz="14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400" b="1" dirty="0" smtClean="0">
                <a:latin typeface="Chalkboard" charset="0"/>
                <a:ea typeface="Chalkboard" charset="0"/>
                <a:cs typeface="Chalkboard" charset="0"/>
              </a:rPr>
              <a:t>To explain what a </a:t>
            </a:r>
            <a:r>
              <a:rPr lang="en-US" sz="1400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sz="1400" b="1" dirty="0" smtClean="0">
                <a:latin typeface="Chalkboard" charset="0"/>
                <a:ea typeface="Chalkboard" charset="0"/>
                <a:cs typeface="Chalkboard" charset="0"/>
              </a:rPr>
              <a:t> pop is and create questions to use for future </a:t>
            </a:r>
            <a:r>
              <a:rPr lang="en-US" sz="1400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sz="1400" b="1" dirty="0" smtClean="0">
                <a:latin typeface="Chalkboard" charset="0"/>
                <a:ea typeface="Chalkboard" charset="0"/>
                <a:cs typeface="Chalkboard" charset="0"/>
              </a:rPr>
              <a:t> pops.</a:t>
            </a:r>
            <a:endParaRPr lang="en-US" sz="1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12" y="6141234"/>
            <a:ext cx="498885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Homework: Ensure your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Pops are recorded for next lesson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8164</TotalTime>
  <Words>528</Words>
  <Application>Microsoft Macintosh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Chalkboard</vt:lpstr>
      <vt:lpstr>Mangal</vt:lpstr>
      <vt:lpstr>Tw Cen MT</vt:lpstr>
      <vt:lpstr>Arial</vt:lpstr>
      <vt:lpstr>Droplet</vt:lpstr>
      <vt:lpstr>PowerPoint Presentation</vt:lpstr>
      <vt:lpstr>PowerPoint Presentation</vt:lpstr>
      <vt:lpstr>What do we want to know about our audience?</vt:lpstr>
      <vt:lpstr>vOX pOPS</vt:lpstr>
      <vt:lpstr>Task: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8</cp:revision>
  <dcterms:created xsi:type="dcterms:W3CDTF">2017-11-19T10:23:24Z</dcterms:created>
  <dcterms:modified xsi:type="dcterms:W3CDTF">2017-11-27T19:48:26Z</dcterms:modified>
</cp:coreProperties>
</file>