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351"/>
  </p:normalViewPr>
  <p:slideViewPr>
    <p:cSldViewPr snapToGrid="0" snapToObjects="1">
      <p:cViewPr varScale="1">
        <p:scale>
          <a:sx n="81" d="100"/>
          <a:sy n="81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93127C6-22A7-E94B-A9F7-BD3B31790AC2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FE6D67-EE4D-DF45-95F3-ECE7C42FA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Target audience </a:t>
            </a:r>
            <a:r>
              <a:rPr lang="en-US" dirty="0" err="1" smtClean="0"/>
              <a:t>Swot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LO: To create a magazine idea based on a target audience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Hopefully you have a good understanding now of analysis tools such as SWOT analysis and a basic understanding of target audiences.</a:t>
            </a:r>
          </a:p>
          <a:p>
            <a:endParaRPr lang="en-US" dirty="0"/>
          </a:p>
          <a:p>
            <a:r>
              <a:rPr lang="en-US" dirty="0" smtClean="0"/>
              <a:t>Work in pairs in this next task.</a:t>
            </a:r>
          </a:p>
          <a:p>
            <a:endParaRPr lang="en-US" dirty="0"/>
          </a:p>
          <a:p>
            <a:r>
              <a:rPr lang="en-US" dirty="0" smtClean="0"/>
              <a:t>Be creative but be sensible </a:t>
            </a:r>
            <a:r>
              <a:rPr lang="mr-IN" dirty="0" smtClean="0"/>
              <a:t>–</a:t>
            </a:r>
            <a:r>
              <a:rPr lang="en-US" dirty="0" smtClean="0"/>
              <a:t> think through using a SWOT analysis the best options for your product.</a:t>
            </a:r>
          </a:p>
          <a:p>
            <a:endParaRPr lang="en-US" dirty="0"/>
          </a:p>
          <a:p>
            <a:r>
              <a:rPr lang="en-GB" dirty="0"/>
              <a:t>Then </a:t>
            </a:r>
            <a:r>
              <a:rPr lang="en-GB" dirty="0" smtClean="0"/>
              <a:t>create an </a:t>
            </a:r>
            <a:r>
              <a:rPr lang="en-GB" dirty="0"/>
              <a:t>individual written account (200-400 words) as to what made you choose final idea and how does it relate to target audience.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Extension task: Create a </a:t>
            </a:r>
            <a:r>
              <a:rPr lang="en-GB" dirty="0" err="1"/>
              <a:t>gantt</a:t>
            </a:r>
            <a:r>
              <a:rPr lang="en-GB" dirty="0"/>
              <a:t> chart based on yesterday’s research which allows you to plan how and when this product is created.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07972" y="677917"/>
            <a:ext cx="25172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Put this all on your blog. It will help you for revision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9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down this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2043"/>
            <a:ext cx="10058400" cy="43292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Client: Bauer PLC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Investment: Bauer want to invest in a new magazine and digital magazine idea which will suit a new audience for the magazine.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Product: A digital magazine and a TV/Viral advert to support it. This would be for a market that the client hasn’t worked with before but looking to tap into.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Target audience: Pre-teen female OR Aspirer psychographic male audience.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Things to consider: </a:t>
            </a:r>
          </a:p>
          <a:p>
            <a:r>
              <a:rPr lang="en-US" dirty="0" smtClean="0"/>
              <a:t>Bauer want to stay professional in the public eye whilst still tailoring to the correct audience. Our love for media has spread to radio, </a:t>
            </a:r>
            <a:r>
              <a:rPr lang="en-US" dirty="0" err="1" smtClean="0"/>
              <a:t>tv</a:t>
            </a:r>
            <a:r>
              <a:rPr lang="en-US" dirty="0" smtClean="0"/>
              <a:t>, magazine and online.</a:t>
            </a:r>
          </a:p>
          <a:p>
            <a:r>
              <a:rPr lang="en-US" dirty="0" smtClean="0"/>
              <a:t> The digital magazine must have synergy with viral and </a:t>
            </a:r>
            <a:r>
              <a:rPr lang="en-US" dirty="0" err="1" smtClean="0"/>
              <a:t>tv</a:t>
            </a:r>
            <a:r>
              <a:rPr lang="en-US" dirty="0" smtClean="0"/>
              <a:t> advert.</a:t>
            </a:r>
          </a:p>
          <a:p>
            <a:r>
              <a:rPr lang="en-US" dirty="0" smtClean="0"/>
              <a:t>There is a £10,000 budget for publishing the first edition and advert.</a:t>
            </a:r>
            <a:endParaRPr lang="en-US" dirty="0"/>
          </a:p>
          <a:p>
            <a:r>
              <a:rPr lang="en-US" dirty="0" smtClean="0"/>
              <a:t>The company can guarantee a Z-list celeb for the front cover if required.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2208" y="642593"/>
            <a:ext cx="2680138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three-four ideas and then use a SWOT analysis to help </a:t>
            </a:r>
            <a:r>
              <a:rPr lang="en-US" smtClean="0"/>
              <a:t>you decide on final product.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</TotalTime>
  <Words>302</Words>
  <Application>Microsoft Macintosh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Mangal</vt:lpstr>
      <vt:lpstr>Savon</vt:lpstr>
      <vt:lpstr>Target audience Swot</vt:lpstr>
      <vt:lpstr>TARGET AUDIENCE</vt:lpstr>
      <vt:lpstr>Break down this brief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audience Swot</dc:title>
  <dc:creator>lorenza samuels</dc:creator>
  <cp:lastModifiedBy>lorenza samuels</cp:lastModifiedBy>
  <cp:revision>2</cp:revision>
  <dcterms:created xsi:type="dcterms:W3CDTF">2017-10-04T20:39:24Z</dcterms:created>
  <dcterms:modified xsi:type="dcterms:W3CDTF">2017-10-04T20:56:47Z</dcterms:modified>
</cp:coreProperties>
</file>