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/>
    <p:restoredTop sz="94351"/>
  </p:normalViewPr>
  <p:slideViewPr>
    <p:cSldViewPr snapToGrid="0" snapToObjects="1">
      <p:cViewPr varScale="1">
        <p:scale>
          <a:sx n="81" d="100"/>
          <a:sy n="81" d="100"/>
        </p:scale>
        <p:origin x="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BC14-6475-734E-BF46-B0128607C4D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371AB99-C652-F24D-8356-497B4CEC5C8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19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2: Understanding Target audiences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4492901"/>
            <a:ext cx="8637072" cy="977621"/>
          </a:xfrm>
        </p:spPr>
        <p:txBody>
          <a:bodyPr/>
          <a:lstStyle/>
          <a:p>
            <a:r>
              <a:rPr lang="en-US" cap="none" dirty="0" smtClean="0"/>
              <a:t>Learning objective: to compare psychographic and demographic audiences.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70305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blog post entitled: Target Audience. We will look at this more on Thursday together.  For now,  research and write up what you think a target audience is?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7467" y="2826597"/>
            <a:ext cx="8483599" cy="45294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23338" y="378372"/>
            <a:ext cx="605395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Need a little help? Watch this: https://</a:t>
            </a:r>
            <a:r>
              <a:rPr lang="en-US" b="1" dirty="0" err="1" smtClean="0"/>
              <a:t>www.youtube.com</a:t>
            </a:r>
            <a:r>
              <a:rPr lang="en-US" b="1" dirty="0" smtClean="0"/>
              <a:t>/</a:t>
            </a:r>
            <a:r>
              <a:rPr lang="en-US" b="1" dirty="0" err="1" smtClean="0"/>
              <a:t>watch?v</a:t>
            </a:r>
            <a:r>
              <a:rPr lang="en-US" b="1" dirty="0" smtClean="0"/>
              <a:t>=dwa7Y4T28bU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743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689" y="425967"/>
            <a:ext cx="9603275" cy="1049235"/>
          </a:xfrm>
        </p:spPr>
        <p:txBody>
          <a:bodyPr/>
          <a:lstStyle/>
          <a:p>
            <a:r>
              <a:rPr lang="en-US" cap="none" dirty="0" smtClean="0"/>
              <a:t>Watch this video now and write down at least 4 bullet points on what is said about Demographic audiences.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3" y="1655379"/>
            <a:ext cx="10342179" cy="52026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1019" y="1835555"/>
            <a:ext cx="4512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halkboard" charset="0"/>
                <a:ea typeface="Chalkboard" charset="0"/>
                <a:cs typeface="Chalkboard" charset="0"/>
              </a:rPr>
              <a:t>DEMOGRAPHIC </a:t>
            </a: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halkboard" charset="0"/>
                <a:ea typeface="Chalkboard" charset="0"/>
                <a:cs typeface="Chalkboard" charset="0"/>
              </a:rPr>
              <a:t>AUDIENCE PROFILE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03531" y="1371646"/>
            <a:ext cx="6921061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=qZUUjq4ZEfY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8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80" y="23948"/>
            <a:ext cx="9603275" cy="1049235"/>
          </a:xfrm>
        </p:spPr>
        <p:txBody>
          <a:bodyPr/>
          <a:lstStyle/>
          <a:p>
            <a:r>
              <a:rPr lang="en-US" cap="none" dirty="0"/>
              <a:t>Watch this video now and write down at least 4 bullet points on what is said about </a:t>
            </a:r>
            <a:r>
              <a:rPr lang="en-US" cap="none" dirty="0" smtClean="0"/>
              <a:t>Psychographic </a:t>
            </a:r>
            <a:r>
              <a:rPr lang="en-US" cap="none" dirty="0"/>
              <a:t>audiences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9" t="2935" r="4026" b="-2935"/>
          <a:stretch/>
        </p:blipFill>
        <p:spPr>
          <a:xfrm>
            <a:off x="0" y="1387366"/>
            <a:ext cx="12192000" cy="61612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85035" y="936941"/>
            <a:ext cx="52183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=xhby7s9OJv0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7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232844" cy="5604933"/>
          </a:xfrm>
        </p:spPr>
      </p:pic>
      <p:sp>
        <p:nvSpPr>
          <p:cNvPr id="5" name="TextBox 4"/>
          <p:cNvSpPr txBox="1"/>
          <p:nvPr/>
        </p:nvSpPr>
        <p:spPr>
          <a:xfrm>
            <a:off x="-231228" y="5680030"/>
            <a:ext cx="1242322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halkboard" charset="0"/>
                <a:ea typeface="Chalkboard" charset="0"/>
                <a:cs typeface="Chalkboard" charset="0"/>
              </a:rPr>
              <a:t>Write a blog post: How </a:t>
            </a:r>
            <a:r>
              <a:rPr lang="en-US" sz="2400" b="1" dirty="0">
                <a:latin typeface="Chalkboard" charset="0"/>
                <a:ea typeface="Chalkboard" charset="0"/>
                <a:cs typeface="Chalkboard" charset="0"/>
              </a:rPr>
              <a:t>does </a:t>
            </a:r>
            <a:r>
              <a:rPr lang="en-US" sz="2400" b="1" dirty="0" err="1">
                <a:latin typeface="Chalkboard" charset="0"/>
                <a:ea typeface="Chalkboard" charset="0"/>
                <a:cs typeface="Chalkboard" charset="0"/>
              </a:rPr>
              <a:t>categorising</a:t>
            </a:r>
            <a:r>
              <a:rPr lang="en-US" sz="2400" b="1" dirty="0">
                <a:latin typeface="Chalkboard" charset="0"/>
                <a:ea typeface="Chalkboard" charset="0"/>
                <a:cs typeface="Chalkboard" charset="0"/>
              </a:rPr>
              <a:t> audiences help in</a:t>
            </a:r>
          </a:p>
          <a:p>
            <a:pPr algn="ctr"/>
            <a:r>
              <a:rPr lang="en-US" sz="2400" b="1" dirty="0" smtClean="0">
                <a:latin typeface="Chalkboard" charset="0"/>
                <a:ea typeface="Chalkboard" charset="0"/>
                <a:cs typeface="Chalkboard" charset="0"/>
              </a:rPr>
              <a:t>media </a:t>
            </a:r>
            <a:r>
              <a:rPr lang="en-US" sz="2400" b="1" dirty="0">
                <a:latin typeface="Chalkboard" charset="0"/>
                <a:ea typeface="Chalkboard" charset="0"/>
                <a:cs typeface="Chalkboard" charset="0"/>
              </a:rPr>
              <a:t>products and services</a:t>
            </a:r>
            <a:r>
              <a:rPr lang="en-US" sz="2400" b="1" dirty="0" smtClean="0">
                <a:latin typeface="Chalkboard" charset="0"/>
                <a:ea typeface="Chalkboard" charset="0"/>
                <a:cs typeface="Chalkboard" charset="0"/>
              </a:rPr>
              <a:t>? Which, do you think, audience type suits which type of media product? </a:t>
            </a:r>
            <a:endParaRPr lang="en-US" sz="2400" b="1" dirty="0"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</TotalTime>
  <Words>143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Chalkboard</vt:lpstr>
      <vt:lpstr>Gill Sans MT</vt:lpstr>
      <vt:lpstr>Arial</vt:lpstr>
      <vt:lpstr>Gallery</vt:lpstr>
      <vt:lpstr>Unit 2: Understanding Target audiences</vt:lpstr>
      <vt:lpstr>Task 1:</vt:lpstr>
      <vt:lpstr>Watch this video now and write down at least 4 bullet points on what is said about Demographic audiences.</vt:lpstr>
      <vt:lpstr>Watch this video now and write down at least 4 bullet points on what is said about Psychographic audiences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Understanding Target audiences</dc:title>
  <dc:creator>lorenza samuels</dc:creator>
  <cp:lastModifiedBy>lorenza samuels</cp:lastModifiedBy>
  <cp:revision>3</cp:revision>
  <dcterms:created xsi:type="dcterms:W3CDTF">2017-10-02T15:57:35Z</dcterms:created>
  <dcterms:modified xsi:type="dcterms:W3CDTF">2017-10-02T16:14:10Z</dcterms:modified>
</cp:coreProperties>
</file>