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3"/>
    <p:restoredTop sz="94351"/>
  </p:normalViewPr>
  <p:slideViewPr>
    <p:cSldViewPr snapToGrid="0" snapToObjects="1">
      <p:cViewPr>
        <p:scale>
          <a:sx n="55" d="100"/>
          <a:sy n="55" d="100"/>
        </p:scale>
        <p:origin x="46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6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3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7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4FF1-ABC3-F44F-9151-060732B551C6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9F836-F5B2-3843-8918-C3B3641B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1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827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567" y="2736354"/>
            <a:ext cx="11214865" cy="1415772"/>
          </a:xfrm>
          <a:prstGeom prst="rect">
            <a:avLst/>
          </a:prstGeom>
          <a:solidFill>
            <a:srgbClr val="00FA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Target Audience</a:t>
            </a:r>
          </a:p>
          <a:p>
            <a:pPr algn="ctr"/>
            <a:r>
              <a:rPr lang="en-GB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Exploring factors to consider with target audiences and planning.</a:t>
            </a:r>
            <a:endParaRPr lang="en-GB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46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A00"/>
          </a:solidFill>
        </p:spPr>
        <p:txBody>
          <a:bodyPr/>
          <a:lstStyle/>
          <a:p>
            <a:r>
              <a:rPr lang="en-US" dirty="0" smtClean="0"/>
              <a:t>Learning objective: Plan the pre-production of a media product.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1169" y="3259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09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your advert plans from yesterday identify the resources you will need to complete this.</a:t>
            </a:r>
          </a:p>
          <a:p>
            <a:r>
              <a:rPr lang="en-US" dirty="0" smtClean="0"/>
              <a:t>Divide these resources into the following categories: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Prop			Equipment			Person 	   	Other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4"/>
            <a:ext cx="3944815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Project (Part B)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41958"/>
            <a:ext cx="6096000" cy="646331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US" smtClean="0"/>
              <a:t>Learning objective: Plan the pre-production of a media product.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analysis of brief: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project will split into three stages: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Pre-production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Production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Post-production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41958"/>
            <a:ext cx="6096000" cy="646331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US" dirty="0" smtClean="0"/>
              <a:t>Learning objective: Plan the pre-production of a media product.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47" y="1242646"/>
            <a:ext cx="3633522" cy="50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Management Software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Key elements found in all PM Software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Task Allocation</a:t>
            </a:r>
          </a:p>
          <a:p>
            <a:pPr marL="0" indent="0">
              <a:buNone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Scheduling</a:t>
            </a:r>
          </a:p>
          <a:p>
            <a:pPr marL="0" indent="0">
              <a:buNone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Resource Allocation</a:t>
            </a:r>
          </a:p>
          <a:p>
            <a:pPr marL="0" indent="0">
              <a:buNone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Report Creation/printing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31" y="0"/>
            <a:ext cx="414996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-25509"/>
            <a:ext cx="6096000" cy="646331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US" dirty="0" smtClean="0"/>
              <a:t>Learning objective: Plan the pre-production of a media product.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369332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US" sz="2000" dirty="0" smtClean="0"/>
              <a:t>Learning objective: Plan the pre-production of a media product.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38200" y="1938032"/>
            <a:ext cx="3470030" cy="468923"/>
          </a:xfrm>
          <a:prstGeom prst="rect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77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Task allocation and Scheduling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Pre- Production Phase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264768" y="3020828"/>
            <a:ext cx="3470030" cy="1347055"/>
          </a:xfrm>
          <a:prstGeom prst="rect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Storyboard, script outline, mood board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9938" y="3020829"/>
            <a:ext cx="3470030" cy="1347055"/>
          </a:xfrm>
          <a:prstGeom prst="rect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Proposal Treatment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020829"/>
            <a:ext cx="3470030" cy="1347055"/>
          </a:xfrm>
          <a:prstGeom prst="rect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Project Research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64768" y="4855706"/>
            <a:ext cx="3470030" cy="1347055"/>
          </a:xfrm>
          <a:prstGeom prst="rect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Production scheduling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1484" y="4822068"/>
            <a:ext cx="3470030" cy="1347055"/>
          </a:xfrm>
          <a:prstGeom prst="rect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Cue sheet, shooting script, page layout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855708"/>
            <a:ext cx="3470030" cy="1347055"/>
          </a:xfrm>
          <a:prstGeom prst="rect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Location Recce, resource allocation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397021">
            <a:off x="8440614" y="1009151"/>
            <a:ext cx="311833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Decide who will take on each role</a:t>
            </a:r>
          </a:p>
          <a:p>
            <a:endParaRPr lang="en-US" b="1" dirty="0"/>
          </a:p>
          <a:p>
            <a:r>
              <a:rPr lang="en-US" b="1" dirty="0" smtClean="0"/>
              <a:t>Then create a schedule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23645" y="6341875"/>
            <a:ext cx="78017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Stretch yourself: Create a </a:t>
            </a:r>
            <a:r>
              <a:rPr lang="en-US" b="1" dirty="0" err="1" smtClean="0"/>
              <a:t>colour</a:t>
            </a:r>
            <a:r>
              <a:rPr lang="en-US" b="1" dirty="0" smtClean="0"/>
              <a:t>-coded </a:t>
            </a:r>
            <a:r>
              <a:rPr lang="en-US" b="1" dirty="0" err="1" smtClean="0"/>
              <a:t>gantt</a:t>
            </a:r>
            <a:r>
              <a:rPr lang="en-US" b="1" dirty="0" smtClean="0"/>
              <a:t> chart to track the tasks and timing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34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655" y="0"/>
            <a:ext cx="7301345" cy="955965"/>
          </a:xfrm>
          <a:solidFill>
            <a:srgbClr val="00FA00"/>
          </a:solidFill>
        </p:spPr>
        <p:txBody>
          <a:bodyPr>
            <a:noAutofit/>
          </a:bodyPr>
          <a:lstStyle/>
          <a:p>
            <a:r>
              <a:rPr lang="en-GB" sz="2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Exploring factors to consider with target audiences and planning.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4" y="2909455"/>
            <a:ext cx="8516471" cy="3948545"/>
          </a:xfrm>
        </p:spPr>
      </p:pic>
      <p:sp>
        <p:nvSpPr>
          <p:cNvPr id="5" name="TextBox 4"/>
          <p:cNvSpPr txBox="1"/>
          <p:nvPr/>
        </p:nvSpPr>
        <p:spPr>
          <a:xfrm rot="20864058">
            <a:off x="819034" y="1423868"/>
            <a:ext cx="2587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</a:t>
            </a:r>
            <a:r>
              <a:rPr lang="en-US" sz="2800" b="1" smtClean="0"/>
              <a:t>target audiences need to be considered?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5323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59851">
            <a:off x="546636" y="161508"/>
            <a:ext cx="1156855" cy="1325563"/>
          </a:xfrm>
        </p:spPr>
        <p:txBody>
          <a:bodyPr/>
          <a:lstStyle/>
          <a:p>
            <a:r>
              <a:rPr lang="en-US" b="1" dirty="0" smtClean="0"/>
              <a:t>AGE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4" y="1330037"/>
            <a:ext cx="11842076" cy="6391203"/>
          </a:xfrm>
        </p:spPr>
      </p:pic>
      <p:sp>
        <p:nvSpPr>
          <p:cNvPr id="5" name="Rectangle 4"/>
          <p:cNvSpPr/>
          <p:nvPr/>
        </p:nvSpPr>
        <p:spPr>
          <a:xfrm>
            <a:off x="6096000" y="18687"/>
            <a:ext cx="6096000" cy="646331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GB" b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Exploring factors to consider with target audiences and planning.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60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748407"/>
            <a:ext cx="4308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halkboard" charset="0"/>
                <a:ea typeface="Chalkboard" charset="0"/>
                <a:cs typeface="Chalkboard" charset="0"/>
              </a:rPr>
              <a:t>DEMOGRAPHIC </a:t>
            </a: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halkboard" charset="0"/>
                <a:ea typeface="Chalkboard" charset="0"/>
                <a:cs typeface="Chalkboard" charset="0"/>
              </a:rPr>
              <a:t>AUDIENCE PROFILE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76963"/>
            <a:ext cx="6096000" cy="646331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GB" b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Exploring factors to consider with target audiences and planning.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Why are considering target audiences important?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33" y="2220479"/>
            <a:ext cx="5796134" cy="4351338"/>
          </a:xfrm>
        </p:spPr>
      </p:pic>
      <p:sp>
        <p:nvSpPr>
          <p:cNvPr id="5" name="Rectangle 4"/>
          <p:cNvSpPr/>
          <p:nvPr/>
        </p:nvSpPr>
        <p:spPr>
          <a:xfrm>
            <a:off x="0" y="6248651"/>
            <a:ext cx="6096000" cy="646331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GB" b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Exploring factors to consider with target audiences and planning.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GB" b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Exploring factors to consider with target audiences and planning.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54" y="0"/>
            <a:ext cx="6077243" cy="3798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" y="3248332"/>
            <a:ext cx="5775470" cy="3609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" y="0"/>
            <a:ext cx="5775470" cy="35872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54" y="3175977"/>
            <a:ext cx="6377746" cy="3682023"/>
          </a:xfrm>
        </p:spPr>
      </p:pic>
      <p:sp>
        <p:nvSpPr>
          <p:cNvPr id="8" name="TextBox 7"/>
          <p:cNvSpPr txBox="1"/>
          <p:nvPr/>
        </p:nvSpPr>
        <p:spPr>
          <a:xfrm>
            <a:off x="3066804" y="3943"/>
            <a:ext cx="6353908" cy="369332"/>
          </a:xfrm>
          <a:prstGeom prst="rect">
            <a:avLst/>
          </a:prstGeom>
          <a:solidFill>
            <a:srgbClr val="00F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https://</a:t>
            </a:r>
            <a:r>
              <a:rPr lang="en-US" dirty="0" err="1" smtClean="0"/>
              <a:t>yougov.co.uk</a:t>
            </a:r>
            <a:r>
              <a:rPr lang="en-US" dirty="0" smtClean="0"/>
              <a:t>/</a:t>
            </a:r>
            <a:r>
              <a:rPr lang="en-US" dirty="0" err="1" smtClean="0"/>
              <a:t>profileslite</a:t>
            </a:r>
            <a:r>
              <a:rPr lang="en-US" dirty="0" smtClean="0"/>
              <a:t>#/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7758" y="6268331"/>
            <a:ext cx="6096000" cy="646331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GB" b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Exploring factors to consider with target audiences and planning.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57"/>
            <a:ext cx="12192001" cy="6925757"/>
          </a:xfrm>
        </p:spPr>
      </p:pic>
      <p:sp>
        <p:nvSpPr>
          <p:cNvPr id="5" name="TextBox 4"/>
          <p:cNvSpPr txBox="1"/>
          <p:nvPr/>
        </p:nvSpPr>
        <p:spPr>
          <a:xfrm rot="20199323">
            <a:off x="3118339" y="2404922"/>
            <a:ext cx="5955323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is </a:t>
            </a:r>
            <a:r>
              <a:rPr lang="en-US" sz="4800" smtClean="0"/>
              <a:t>a niche audience?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047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88" y="0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3944815" cy="1325563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Project (Part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186"/>
            <a:ext cx="936087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what you have learnt about Target Audiences create an idea for a breakfast cereal TV advert.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to get out to the widest audience possible.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Create “Blue sky thinking” or a “Mind map” to develop your ideas. How will it look and sound?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76963"/>
            <a:ext cx="6096000" cy="707886"/>
          </a:xfrm>
          <a:prstGeom prst="rect">
            <a:avLst/>
          </a:prstGeom>
          <a:solidFill>
            <a:srgbClr val="00FA00"/>
          </a:solidFill>
        </p:spPr>
        <p:txBody>
          <a:bodyPr>
            <a:spAutoFit/>
          </a:bodyPr>
          <a:lstStyle/>
          <a:p>
            <a:r>
              <a:rPr lang="en-GB" sz="2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Exploring factors to consider with target audiences and planning.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43883" y="4653804"/>
            <a:ext cx="9472246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Stretch and challenge yourself:</a:t>
            </a:r>
          </a:p>
          <a:p>
            <a:r>
              <a:rPr lang="en-US" sz="2000" b="1" dirty="0" smtClean="0"/>
              <a:t>Regarding your target audience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what do you need to be careful of when creating your advert?</a:t>
            </a:r>
          </a:p>
          <a:p>
            <a:r>
              <a:rPr lang="en-US" sz="2000" b="1" dirty="0" smtClean="0"/>
              <a:t>What do you need to consider? Why?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40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377</Words>
  <Application>Microsoft Macintosh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Chalkboard</vt:lpstr>
      <vt:lpstr>Mangal</vt:lpstr>
      <vt:lpstr>Arial</vt:lpstr>
      <vt:lpstr>Office Theme</vt:lpstr>
      <vt:lpstr>PowerPoint Presentation</vt:lpstr>
      <vt:lpstr>Exploring factors to consider with target audiences and planning.</vt:lpstr>
      <vt:lpstr>AGE</vt:lpstr>
      <vt:lpstr>PowerPoint Presentation</vt:lpstr>
      <vt:lpstr>Why are considering target audiences important?</vt:lpstr>
      <vt:lpstr>PowerPoint Presentation</vt:lpstr>
      <vt:lpstr>PowerPoint Presentation</vt:lpstr>
      <vt:lpstr>PowerPoint Presentation</vt:lpstr>
      <vt:lpstr>Project (Part A)</vt:lpstr>
      <vt:lpstr>Learning objective: Plan the pre-production of a media product.</vt:lpstr>
      <vt:lpstr>PowerPoint Presentation</vt:lpstr>
      <vt:lpstr>After analysis of brief:</vt:lpstr>
      <vt:lpstr>Project Management Software</vt:lpstr>
      <vt:lpstr>Learning objective: Plan the pre-production of a media product.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14</cp:revision>
  <dcterms:created xsi:type="dcterms:W3CDTF">2017-10-08T17:38:50Z</dcterms:created>
  <dcterms:modified xsi:type="dcterms:W3CDTF">2017-10-08T19:12:26Z</dcterms:modified>
</cp:coreProperties>
</file>