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D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9"/>
    <p:restoredTop sz="94638"/>
  </p:normalViewPr>
  <p:slideViewPr>
    <p:cSldViewPr snapToGrid="0" snapToObjects="1">
      <p:cViewPr>
        <p:scale>
          <a:sx n="99" d="100"/>
          <a:sy n="99" d="100"/>
        </p:scale>
        <p:origin x="224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FAAF-4417-6348-81C2-C77D78C52103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46D8-AE9D-2D4A-B43B-5F71FD81B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94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FAAF-4417-6348-81C2-C77D78C52103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46D8-AE9D-2D4A-B43B-5F71FD81B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194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FAAF-4417-6348-81C2-C77D78C52103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46D8-AE9D-2D4A-B43B-5F71FD81B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79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FAAF-4417-6348-81C2-C77D78C52103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46D8-AE9D-2D4A-B43B-5F71FD81B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01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FAAF-4417-6348-81C2-C77D78C52103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46D8-AE9D-2D4A-B43B-5F71FD81B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87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FAAF-4417-6348-81C2-C77D78C52103}" type="datetimeFigureOut">
              <a:rPr lang="en-US" smtClean="0"/>
              <a:t>4/13/18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46D8-AE9D-2D4A-B43B-5F71FD81B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97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FAAF-4417-6348-81C2-C77D78C52103}" type="datetimeFigureOut">
              <a:rPr lang="en-US" smtClean="0"/>
              <a:t>4/13/18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46D8-AE9D-2D4A-B43B-5F71FD81B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702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FAAF-4417-6348-81C2-C77D78C52103}" type="datetimeFigureOut">
              <a:rPr lang="en-US" smtClean="0"/>
              <a:t>4/13/18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46D8-AE9D-2D4A-B43B-5F71FD81B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00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FAAF-4417-6348-81C2-C77D78C52103}" type="datetimeFigureOut">
              <a:rPr lang="en-US" smtClean="0"/>
              <a:t>4/13/18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46D8-AE9D-2D4A-B43B-5F71FD81B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92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FAAF-4417-6348-81C2-C77D78C52103}" type="datetimeFigureOut">
              <a:rPr lang="en-US" smtClean="0"/>
              <a:t>4/13/18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46D8-AE9D-2D4A-B43B-5F71FD81B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34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EFAAF-4417-6348-81C2-C77D78C52103}" type="datetimeFigureOut">
              <a:rPr lang="en-US" smtClean="0"/>
              <a:t>4/13/18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E946D8-AE9D-2D4A-B43B-5F71FD81B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43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2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EFAAF-4417-6348-81C2-C77D78C52103}" type="datetimeFigureOut">
              <a:rPr lang="en-US" smtClean="0"/>
              <a:t>4/13/18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E946D8-AE9D-2D4A-B43B-5F71FD81B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9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300CD1-F317-7840-A8DE-62C7EF156DCC}"/>
              </a:ext>
            </a:extLst>
          </p:cNvPr>
          <p:cNvSpPr txBox="1"/>
          <p:nvPr/>
        </p:nvSpPr>
        <p:spPr>
          <a:xfrm>
            <a:off x="1765300" y="1524000"/>
            <a:ext cx="59679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latin typeface="Cooper Black" panose="0208090404030B020404" pitchFamily="18" charset="77"/>
              </a:rPr>
              <a:t>Unit 15: Final stages</a:t>
            </a:r>
            <a:endParaRPr lang="en-US" sz="4400" b="1" dirty="0">
              <a:latin typeface="Cooper Black" panose="0208090404030B020404" pitchFamily="18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D70749-0664-5C4A-8FA8-477AC0439F16}"/>
              </a:ext>
            </a:extLst>
          </p:cNvPr>
          <p:cNvSpPr txBox="1"/>
          <p:nvPr/>
        </p:nvSpPr>
        <p:spPr>
          <a:xfrm>
            <a:off x="1364740" y="4673600"/>
            <a:ext cx="6769100" cy="1015663"/>
          </a:xfrm>
          <a:prstGeom prst="rect">
            <a:avLst/>
          </a:prstGeom>
          <a:solidFill>
            <a:srgbClr val="F0DE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Chalkboard" panose="03050602040202020205" pitchFamily="66" charset="77"/>
              </a:rPr>
              <a:t>Learning Objective: To create a finished audio visual which includes post-production edits based on feedback and self-evaluation</a:t>
            </a:r>
            <a:endParaRPr lang="en-US" sz="2000" b="1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64064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1346-0C86-9D45-A5D1-193E84638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-680679"/>
            <a:ext cx="7772400" cy="2387600"/>
          </a:xfrm>
        </p:spPr>
        <p:txBody>
          <a:bodyPr>
            <a:normAutofit/>
          </a:bodyPr>
          <a:lstStyle/>
          <a:p>
            <a:r>
              <a:rPr lang="en-GB" sz="7200" b="1" dirty="0"/>
              <a:t>Recap</a:t>
            </a:r>
            <a:endParaRPr lang="en-US" sz="72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BFFBF7-B557-554E-B8D1-DCBC722EB0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799" y="1605811"/>
            <a:ext cx="8265017" cy="3571495"/>
          </a:xfrm>
        </p:spPr>
        <p:txBody>
          <a:bodyPr>
            <a:normAutofit/>
          </a:bodyPr>
          <a:lstStyle/>
          <a:p>
            <a:pPr marL="342900" indent="-3429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latin typeface="Chalkboard" panose="03050602040202020205" pitchFamily="66" charset="77"/>
              </a:rPr>
              <a:t>All filming should be complete.</a:t>
            </a:r>
          </a:p>
          <a:p>
            <a:pPr marL="342900" indent="-3429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latin typeface="Chalkboard" panose="03050602040202020205" pitchFamily="66" charset="77"/>
              </a:rPr>
              <a:t>P5: Offline edit, with a formal report with screenshots of your process.  </a:t>
            </a:r>
          </a:p>
          <a:p>
            <a:pPr marL="342900" indent="-3429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latin typeface="Chalkboard" panose="03050602040202020205" pitchFamily="66" charset="77"/>
              </a:rPr>
              <a:t>Started P6: Carrying out post-production edit which includes screen shots, why certain sounds, audio and transition effects are used. (Use London task as a inspiration point).</a:t>
            </a:r>
            <a:endParaRPr lang="en-US" sz="2000" b="1" dirty="0">
              <a:latin typeface="Chalkboard" panose="03050602040202020205" pitchFamily="66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8F7E0E-1881-2746-96FE-3BEE06EF3326}"/>
              </a:ext>
            </a:extLst>
          </p:cNvPr>
          <p:cNvSpPr txBox="1"/>
          <p:nvPr/>
        </p:nvSpPr>
        <p:spPr>
          <a:xfrm>
            <a:off x="1364740" y="5537200"/>
            <a:ext cx="6769100" cy="1015663"/>
          </a:xfrm>
          <a:prstGeom prst="rect">
            <a:avLst/>
          </a:prstGeom>
          <a:solidFill>
            <a:srgbClr val="F0DE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Chalkboard" panose="03050602040202020205" pitchFamily="66" charset="77"/>
              </a:rPr>
              <a:t>Learning Objective: To create a finished audio visual which includes post-production edits based on feedback and self-evaluation</a:t>
            </a:r>
            <a:endParaRPr lang="en-US" sz="2000" b="1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5953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C9F80-DBA2-EB4C-A410-BF4A26601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Chalkboard" panose="03050602040202020205" pitchFamily="66" charset="77"/>
              </a:rPr>
              <a:t>LO4: Pass 6 and Merit 3</a:t>
            </a:r>
            <a:endParaRPr lang="en-US" b="1" dirty="0">
              <a:latin typeface="Chalkboard" panose="03050602040202020205" pitchFamily="66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4718E-FA0B-B64C-8AB6-0E8F4C04D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04093"/>
            <a:ext cx="7886700" cy="4351338"/>
          </a:xfrm>
        </p:spPr>
        <p:txBody>
          <a:bodyPr/>
          <a:lstStyle/>
          <a:p>
            <a:r>
              <a:rPr lang="en-GB" sz="2400" b="1" dirty="0">
                <a:latin typeface="Chalkboard" panose="03050602040202020205" pitchFamily="66" charset="77"/>
              </a:rPr>
              <a:t>You need to gather feedback – during and after edit.</a:t>
            </a:r>
          </a:p>
          <a:p>
            <a:endParaRPr lang="en-GB" sz="2400" b="1" dirty="0">
              <a:latin typeface="Chalkboard" panose="03050602040202020205" pitchFamily="66" charset="77"/>
            </a:endParaRPr>
          </a:p>
          <a:p>
            <a:r>
              <a:rPr lang="en-GB" sz="2400" b="1" dirty="0">
                <a:latin typeface="Chalkboard" panose="03050602040202020205" pitchFamily="66" charset="77"/>
              </a:rPr>
              <a:t>Merit: Justify the visual and audio choices in your promo. </a:t>
            </a:r>
          </a:p>
          <a:p>
            <a:endParaRPr lang="en-GB" sz="2400" b="1" dirty="0">
              <a:latin typeface="Chalkboard" panose="03050602040202020205" pitchFamily="66" charset="77"/>
            </a:endParaRPr>
          </a:p>
          <a:p>
            <a:r>
              <a:rPr lang="en-GB" sz="2400" b="1" dirty="0">
                <a:latin typeface="Chalkboard" panose="03050602040202020205" pitchFamily="66" charset="77"/>
              </a:rPr>
              <a:t>To create the best audio-visual, feedback can enhance your work. Surveys and face to face interviews.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826FD2-29A1-D647-A9CD-DFF6114637D0}"/>
              </a:ext>
            </a:extLst>
          </p:cNvPr>
          <p:cNvSpPr txBox="1"/>
          <p:nvPr/>
        </p:nvSpPr>
        <p:spPr>
          <a:xfrm>
            <a:off x="1364740" y="5955431"/>
            <a:ext cx="6769100" cy="1015663"/>
          </a:xfrm>
          <a:prstGeom prst="rect">
            <a:avLst/>
          </a:prstGeom>
          <a:solidFill>
            <a:srgbClr val="F0DE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Chalkboard" panose="03050602040202020205" pitchFamily="66" charset="77"/>
              </a:rPr>
              <a:t>Learning Objective: To create a finished audio visual which includes post-production edits based on feedback and self-evaluation</a:t>
            </a:r>
            <a:endParaRPr lang="en-US" sz="2000" b="1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5231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DD200BD-C90D-C145-877B-D07B5071F5EE}"/>
              </a:ext>
            </a:extLst>
          </p:cNvPr>
          <p:cNvSpPr txBox="1"/>
          <p:nvPr/>
        </p:nvSpPr>
        <p:spPr>
          <a:xfrm>
            <a:off x="6632620" y="5934670"/>
            <a:ext cx="2511380" cy="1015663"/>
          </a:xfrm>
          <a:prstGeom prst="rect">
            <a:avLst/>
          </a:prstGeom>
          <a:solidFill>
            <a:srgbClr val="F0DE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halkboard" panose="03050602040202020205" pitchFamily="66" charset="77"/>
              </a:rPr>
              <a:t>Learning Objective: To create a finished audio visual which includes post-production edits based on feedback and self-evaluation</a:t>
            </a:r>
            <a:endParaRPr lang="en-US" sz="1200" b="1" dirty="0">
              <a:latin typeface="Chalkboard" panose="03050602040202020205" pitchFamily="66" charset="77"/>
            </a:endParaRPr>
          </a:p>
        </p:txBody>
      </p:sp>
      <p:pic>
        <p:nvPicPr>
          <p:cNvPr id="5" name="A Social Life  Award Winning Short Film  Social Media Depression">
            <a:hlinkClick r:id="" action="ppaction://media"/>
            <a:extLst>
              <a:ext uri="{FF2B5EF4-FFF2-40B4-BE49-F238E27FC236}">
                <a16:creationId xmlns:a16="http://schemas.microsoft.com/office/drawing/2014/main" id="{D5526DF9-47C2-B34E-BD0D-9AFC9DCCE2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7242"/>
            <a:ext cx="9142412" cy="51426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C5C7DA-5DC1-844C-878E-27C7CB3779B9}"/>
              </a:ext>
            </a:extLst>
          </p:cNvPr>
          <p:cNvSpPr txBox="1"/>
          <p:nvPr/>
        </p:nvSpPr>
        <p:spPr>
          <a:xfrm>
            <a:off x="1588" y="5387009"/>
            <a:ext cx="5885645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Chalkboard" panose="03050602040202020205" pitchFamily="66" charset="77"/>
              </a:rPr>
              <a:t>In groups: List what sounds you would add to this edit. What would create the best effect and why?</a:t>
            </a:r>
          </a:p>
          <a:p>
            <a:endParaRPr lang="en-GB" sz="1600" b="1" dirty="0">
              <a:latin typeface="Chalkboard" panose="03050602040202020205" pitchFamily="66" charset="77"/>
            </a:endParaRPr>
          </a:p>
          <a:p>
            <a:r>
              <a:rPr lang="en-GB" sz="1600" b="1" dirty="0">
                <a:latin typeface="Chalkboard" panose="03050602040202020205" pitchFamily="66" charset="77"/>
              </a:rPr>
              <a:t>Stretch and Challenge: As a producer, how would you edit this further? What would you add or develop more?</a:t>
            </a:r>
            <a:endParaRPr lang="en-US" sz="1600" b="1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2436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5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EDA8-77F3-8041-8D1F-C98F6EEFF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042" y="365126"/>
            <a:ext cx="7886700" cy="1325563"/>
          </a:xfrm>
        </p:spPr>
        <p:txBody>
          <a:bodyPr/>
          <a:lstStyle/>
          <a:p>
            <a:r>
              <a:rPr lang="en-GB" b="1" dirty="0">
                <a:latin typeface="Chalkboard" panose="03050602040202020205" pitchFamily="66" charset="77"/>
              </a:rPr>
              <a:t>The Social Life - Feedback</a:t>
            </a:r>
            <a:endParaRPr lang="en-US" b="1" dirty="0">
              <a:latin typeface="Chalkboard" panose="03050602040202020205" pitchFamily="66" charset="77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746ADB-6F69-9948-AB96-6A49D3C08F8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1342959"/>
            <a:ext cx="9144000" cy="4226798"/>
          </a:xfrm>
          <a:prstGeom prst="rect">
            <a:avLst/>
          </a:prstGeom>
          <a:solidFill>
            <a:srgbClr val="F0DEFF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latin typeface="Chalkboard" panose="03050602040202020205" pitchFamily="66" charset="77"/>
              </a:rPr>
              <a:t>What sounds you would add to this edit. What would create the best effect and why?</a:t>
            </a:r>
          </a:p>
          <a:p>
            <a:pPr>
              <a:lnSpc>
                <a:spcPct val="150000"/>
              </a:lnSpc>
            </a:pPr>
            <a:endParaRPr lang="en-GB" b="1" dirty="0">
              <a:latin typeface="Chalkboard" panose="03050602040202020205" pitchFamily="66" charset="77"/>
            </a:endParaRPr>
          </a:p>
          <a:p>
            <a:pPr>
              <a:lnSpc>
                <a:spcPct val="150000"/>
              </a:lnSpc>
            </a:pPr>
            <a:r>
              <a:rPr lang="en-GB" b="1" dirty="0">
                <a:latin typeface="Chalkboard" panose="03050602040202020205" pitchFamily="66" charset="77"/>
              </a:rPr>
              <a:t>Stretch and Challenge: As a producer, how would you edit this further? What would you add or develop more?</a:t>
            </a:r>
            <a:endParaRPr lang="en-US" b="1" dirty="0">
              <a:latin typeface="Chalkboard" panose="03050602040202020205" pitchFamily="66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3B39AC-187E-9649-B7C0-F0129F3006FA}"/>
              </a:ext>
            </a:extLst>
          </p:cNvPr>
          <p:cNvSpPr txBox="1"/>
          <p:nvPr/>
        </p:nvSpPr>
        <p:spPr>
          <a:xfrm>
            <a:off x="5434885" y="5934670"/>
            <a:ext cx="3709115" cy="646331"/>
          </a:xfrm>
          <a:prstGeom prst="rect">
            <a:avLst/>
          </a:prstGeom>
          <a:solidFill>
            <a:srgbClr val="F0DE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halkboard" panose="03050602040202020205" pitchFamily="66" charset="77"/>
              </a:rPr>
              <a:t>Learning Objective: To create a finished audio visual which includes post-production edits based on feedback and self-evaluation</a:t>
            </a:r>
            <a:endParaRPr lang="en-US" sz="1200" b="1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61337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35D6-B644-BD48-9066-0F6188343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88666"/>
            <a:ext cx="7886700" cy="1325563"/>
          </a:xfrm>
        </p:spPr>
        <p:txBody>
          <a:bodyPr/>
          <a:lstStyle/>
          <a:p>
            <a:r>
              <a:rPr lang="en-GB" b="1" dirty="0">
                <a:latin typeface="Chalkboard" panose="03050602040202020205" pitchFamily="66" charset="77"/>
              </a:rPr>
              <a:t>For </a:t>
            </a:r>
            <a:r>
              <a:rPr lang="en-GB" b="1" u="sng" dirty="0">
                <a:latin typeface="Chalkboard" panose="03050602040202020205" pitchFamily="66" charset="77"/>
              </a:rPr>
              <a:t>YOUR</a:t>
            </a:r>
            <a:r>
              <a:rPr lang="en-GB" b="1" dirty="0">
                <a:latin typeface="Chalkboard" panose="03050602040202020205" pitchFamily="66" charset="77"/>
              </a:rPr>
              <a:t> audio-visual promo</a:t>
            </a:r>
            <a:endParaRPr lang="en-US" b="1" dirty="0">
              <a:latin typeface="Chalkboard" panose="03050602040202020205" pitchFamily="66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9019C1-0777-B04D-B7CA-6986B2902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60114"/>
            <a:ext cx="9144000" cy="4351338"/>
          </a:xfrm>
          <a:solidFill>
            <a:srgbClr val="F0DEFF"/>
          </a:solidFill>
        </p:spPr>
        <p:txBody>
          <a:bodyPr>
            <a:normAutofit fontScale="92500" lnSpcReduction="20000"/>
          </a:bodyPr>
          <a:lstStyle/>
          <a:p>
            <a:r>
              <a:rPr lang="en-GB" dirty="0"/>
              <a:t>Create a face2face feedback team – what impact does your audio have? What impact do your visuals have? What impact does the text/information/transitions have?</a:t>
            </a:r>
          </a:p>
          <a:p>
            <a:endParaRPr lang="en-GB" dirty="0"/>
          </a:p>
          <a:p>
            <a:r>
              <a:rPr lang="en-GB" dirty="0"/>
              <a:t> Create a survey monkey based on your offline edit to help improve your final edit.</a:t>
            </a:r>
          </a:p>
          <a:p>
            <a:endParaRPr lang="en-GB" dirty="0"/>
          </a:p>
          <a:p>
            <a:r>
              <a:rPr lang="en-GB" dirty="0"/>
              <a:t>Merit: Justify your edit and production decisions (using your audience feedback and own evaluation) in a video or a written report.</a:t>
            </a:r>
          </a:p>
          <a:p>
            <a:endParaRPr lang="en-GB" b="1" dirty="0"/>
          </a:p>
          <a:p>
            <a:r>
              <a:rPr lang="en-GB" b="1" dirty="0"/>
              <a:t>Final edit showcase: Next Monday 23</a:t>
            </a:r>
            <a:r>
              <a:rPr lang="en-GB" b="1" baseline="30000" dirty="0"/>
              <a:t>rd</a:t>
            </a:r>
            <a:r>
              <a:rPr lang="en-GB" b="1" dirty="0"/>
              <a:t> 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8557A0-043A-E149-8D97-BE8B4E12431C}"/>
              </a:ext>
            </a:extLst>
          </p:cNvPr>
          <p:cNvSpPr txBox="1"/>
          <p:nvPr/>
        </p:nvSpPr>
        <p:spPr>
          <a:xfrm>
            <a:off x="5434885" y="5934670"/>
            <a:ext cx="3709115" cy="646331"/>
          </a:xfrm>
          <a:prstGeom prst="rect">
            <a:avLst/>
          </a:prstGeom>
          <a:solidFill>
            <a:srgbClr val="F0DE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Chalkboard" panose="03050602040202020205" pitchFamily="66" charset="77"/>
              </a:rPr>
              <a:t>Learning Objective: To create a finished audio visual which includes post-production edits based on feedback and self-evaluation</a:t>
            </a:r>
            <a:endParaRPr lang="en-US" sz="1200" b="1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6212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</TotalTime>
  <Words>391</Words>
  <Application>Microsoft Macintosh PowerPoint</Application>
  <PresentationFormat>On-screen Show (4:3)</PresentationFormat>
  <Paragraphs>32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Chalkboard</vt:lpstr>
      <vt:lpstr>Cooper Black</vt:lpstr>
      <vt:lpstr>Office Theme</vt:lpstr>
      <vt:lpstr>PowerPoint Presentation</vt:lpstr>
      <vt:lpstr>Recap</vt:lpstr>
      <vt:lpstr>LO4: Pass 6 and Merit 3</vt:lpstr>
      <vt:lpstr>PowerPoint Presentation</vt:lpstr>
      <vt:lpstr>The Social Life - Feedback</vt:lpstr>
      <vt:lpstr>For YOUR audio-visual promo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lorenza samuels</dc:creator>
  <cp:lastModifiedBy>lorenza samuels</cp:lastModifiedBy>
  <cp:revision>5</cp:revision>
  <dcterms:created xsi:type="dcterms:W3CDTF">2018-04-13T13:31:19Z</dcterms:created>
  <dcterms:modified xsi:type="dcterms:W3CDTF">2018-04-13T14:13:32Z</dcterms:modified>
</cp:coreProperties>
</file>