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9" r:id="rId2"/>
    <p:sldId id="256" r:id="rId3"/>
    <p:sldId id="257" r:id="rId4"/>
    <p:sldId id="258" r:id="rId5"/>
    <p:sldId id="261" r:id="rId6"/>
    <p:sldId id="259" r:id="rId7"/>
    <p:sldId id="262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737"/>
  </p:normalViewPr>
  <p:slideViewPr>
    <p:cSldViewPr snapToGrid="0" snapToObjects="1">
      <p:cViewPr varScale="1">
        <p:scale>
          <a:sx n="75" d="100"/>
          <a:sy n="75" d="100"/>
        </p:scale>
        <p:origin x="18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7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5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23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1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1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4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7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0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4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7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6968-64EB-6949-ADC6-E6D2E6C0802B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C7BB-0C5D-5846-9195-01CEED99D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76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9B445B-C6CD-0D4A-8554-2249EE4E0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Learning Outcome 4:</a:t>
            </a:r>
            <a:r>
              <a:rPr lang="en-GB" dirty="0"/>
              <a:t> Be able to create a proposal and pitch for marketing a convergence product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BCA12C-2C9C-594B-8846-9413A93F5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826932"/>
            <a:ext cx="8791575" cy="143086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P7: Create a project proposal specification document for the new product </a:t>
            </a:r>
          </a:p>
          <a:p>
            <a:r>
              <a:rPr lang="en-GB" dirty="0">
                <a:solidFill>
                  <a:schemeClr val="bg1"/>
                </a:solidFill>
              </a:rPr>
              <a:t>P8: Present the new product proposal to stakeholders 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16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4E53-0E26-734B-A7C5-EA6D401AB9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Pitch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E8BBA-C893-DB4D-A246-FE0FFE59D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L.O. –create a proposal for your convergence product</a:t>
            </a:r>
          </a:p>
        </p:txBody>
      </p:sp>
    </p:spTree>
    <p:extLst>
      <p:ext uri="{BB962C8B-B14F-4D97-AF65-F5344CB8AC3E}">
        <p14:creationId xmlns:p14="http://schemas.microsoft.com/office/powerpoint/2010/main" val="2871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proposal?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 proposal is not the same thing as a treatment: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b="1" i="1" dirty="0">
                <a:solidFill>
                  <a:schemeClr val="bg1"/>
                </a:solidFill>
              </a:rPr>
              <a:t>treatment </a:t>
            </a:r>
            <a:r>
              <a:rPr lang="en-GB" dirty="0">
                <a:solidFill>
                  <a:schemeClr val="bg1"/>
                </a:solidFill>
              </a:rPr>
              <a:t>is a short story narrative written in simple, non-technical language (i.e. no camera angles, transitions, etc.)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b="1" i="1" dirty="0">
                <a:solidFill>
                  <a:schemeClr val="bg1"/>
                </a:solidFill>
              </a:rPr>
              <a:t>proposal</a:t>
            </a:r>
            <a:r>
              <a:rPr lang="en-GB" dirty="0">
                <a:solidFill>
                  <a:schemeClr val="bg1"/>
                </a:solidFill>
              </a:rPr>
              <a:t>, which frequently includes a treatment, is a thorough description of all aspects of a project. It is created in the pre-production stage of a documentary project to persuade funders, distributors and others to support the project</a:t>
            </a:r>
          </a:p>
        </p:txBody>
      </p:sp>
    </p:spTree>
    <p:extLst>
      <p:ext uri="{BB962C8B-B14F-4D97-AF65-F5344CB8AC3E}">
        <p14:creationId xmlns:p14="http://schemas.microsoft.com/office/powerpoint/2010/main" val="16038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dirty="0"/>
              <a:t>Proposals are used to: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9625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Describe a project so that people involved share an understanding of interpretation and approach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paper document that can help secure funding, distribution, and other resources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Provide guidance in the structuring and editing of a project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should only write a proposal after conducting the initial research that will fulfil the scenario/proposal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5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41A8-1A33-E14A-9ADA-C38BA557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6666" cy="1325563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So 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26DB-FC1C-7F49-875A-1DA21EF53A8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5EE8DC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You will </a:t>
            </a:r>
            <a:r>
              <a:rPr lang="en-US" b="1" dirty="0" err="1">
                <a:latin typeface="Chalkboard" panose="03050602040202020205" pitchFamily="66" charset="77"/>
              </a:rPr>
              <a:t>recognise</a:t>
            </a:r>
            <a:r>
              <a:rPr lang="en-US" b="1" dirty="0">
                <a:latin typeface="Chalkboard" panose="03050602040202020205" pitchFamily="66" charset="77"/>
              </a:rPr>
              <a:t>, create and explain: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6466-4230-6543-BA9E-D5132C84D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867" y="2758190"/>
            <a:ext cx="2586446" cy="221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A69A6-4C75-1444-B9C0-75FCA648CC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3665" y="2883283"/>
            <a:ext cx="3357391" cy="2236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20E29-45D4-7F40-8F58-8364DB9E6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113" y="2883283"/>
            <a:ext cx="3039823" cy="22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GB" dirty="0"/>
              <a:t>Usually a proposal will contain the following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Length of work, format</a:t>
            </a:r>
          </a:p>
          <a:p>
            <a:r>
              <a:rPr lang="en-GB" dirty="0">
                <a:solidFill>
                  <a:schemeClr val="bg1"/>
                </a:solidFill>
              </a:rPr>
              <a:t>Who is the intended audience?</a:t>
            </a:r>
          </a:p>
          <a:p>
            <a:r>
              <a:rPr lang="en-GB" dirty="0">
                <a:solidFill>
                  <a:schemeClr val="bg1"/>
                </a:solidFill>
              </a:rPr>
              <a:t>Goal or intended purpose(s) of the project</a:t>
            </a:r>
          </a:p>
          <a:p>
            <a:r>
              <a:rPr lang="en-GB" dirty="0">
                <a:solidFill>
                  <a:schemeClr val="bg1"/>
                </a:solidFill>
              </a:rPr>
              <a:t>What other similar products are out there? What is new, different, interesting, engaging about your approach?</a:t>
            </a:r>
          </a:p>
          <a:p>
            <a:r>
              <a:rPr lang="en-GB" dirty="0">
                <a:solidFill>
                  <a:schemeClr val="bg1"/>
                </a:solidFill>
              </a:rPr>
              <a:t>Style (Any key stylistic elements in your marketing writing, shooting, audio, editing, etc.)</a:t>
            </a:r>
          </a:p>
          <a:p>
            <a:r>
              <a:rPr lang="en-GB" dirty="0">
                <a:solidFill>
                  <a:schemeClr val="bg1"/>
                </a:solidFill>
              </a:rPr>
              <a:t>What about the soundtrack? (Any music, theme song, narration, etc.—If so, who? what?)</a:t>
            </a:r>
          </a:p>
          <a:p>
            <a:r>
              <a:rPr lang="en-GB" dirty="0">
                <a:solidFill>
                  <a:schemeClr val="bg1"/>
                </a:solidFill>
              </a:rPr>
              <a:t>Who is working on the project? And what similar projects have they done in the past? (Credibility of production team)</a:t>
            </a:r>
          </a:p>
          <a:p>
            <a:r>
              <a:rPr lang="en-GB" dirty="0">
                <a:solidFill>
                  <a:schemeClr val="bg1"/>
                </a:solidFill>
              </a:rPr>
              <a:t>How will this work be distributed? (where will you market, but how else might people get to know about the product?)</a:t>
            </a:r>
          </a:p>
          <a:p>
            <a:r>
              <a:rPr lang="en-GB" dirty="0">
                <a:solidFill>
                  <a:schemeClr val="bg1"/>
                </a:solidFill>
              </a:rPr>
              <a:t>Who, what, where, when, how, why?</a:t>
            </a:r>
          </a:p>
        </p:txBody>
      </p:sp>
    </p:spTree>
    <p:extLst>
      <p:ext uri="{BB962C8B-B14F-4D97-AF65-F5344CB8AC3E}">
        <p14:creationId xmlns:p14="http://schemas.microsoft.com/office/powerpoint/2010/main" val="28116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63F79-202A-4C42-9371-D09E09D4F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now need to start pulling your ideas together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35999B-B499-FC41-B3A5-F3271F220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There is a blank template proposal to download from the website.</a:t>
            </a:r>
          </a:p>
        </p:txBody>
      </p:sp>
    </p:spTree>
    <p:extLst>
      <p:ext uri="{BB962C8B-B14F-4D97-AF65-F5344CB8AC3E}">
        <p14:creationId xmlns:p14="http://schemas.microsoft.com/office/powerpoint/2010/main" val="174317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651A-4177-EA43-A816-AFDAED26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sub-headings to help shape your ideas, but focus on these things as a minimum: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34FB-54B0-534C-8382-C66298E29CD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Title of new product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Marketing plan – how many adverts and duration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An executive summary (aims of product, outline of ideas, synopsis)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Statement of need (unique selling point, target audience (including psychographics) and medium chosen and why)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Product description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Budget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Details of production company. What resources and personnel are needed? (see next slide)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Images and graphics to create visual support to the planning ideas 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Examples of existing products that may be drawn on for inspiration in terms of form, etc.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How you might market and distribute the product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20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A6F5-AE89-FC49-8A38-E0884887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 – Filmed pitch and proposal to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BD564-66FB-4D41-AEFD-6219495B2B5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Presentations on 5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and 7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June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Get ready to impress the Dragon’s Den investors</a:t>
            </a:r>
          </a:p>
        </p:txBody>
      </p:sp>
    </p:spTree>
    <p:extLst>
      <p:ext uri="{BB962C8B-B14F-4D97-AF65-F5344CB8AC3E}">
        <p14:creationId xmlns:p14="http://schemas.microsoft.com/office/powerpoint/2010/main" val="2051092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{D962A3B3-1E19-3C4E-B5C1-42C394882AE5}tf10001122</Template>
  <TotalTime>150</TotalTime>
  <Words>529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Chalkboard</vt:lpstr>
      <vt:lpstr>Trebuchet MS</vt:lpstr>
      <vt:lpstr>Tw Cen MT</vt:lpstr>
      <vt:lpstr>Circuit</vt:lpstr>
      <vt:lpstr>Learning Outcome 4: Be able to create a proposal and pitch for marketing a convergence product</vt:lpstr>
      <vt:lpstr>Pitch proposal</vt:lpstr>
      <vt:lpstr>What is a proposal?</vt:lpstr>
      <vt:lpstr>Proposals are used to: </vt:lpstr>
      <vt:lpstr>So what does this mean?</vt:lpstr>
      <vt:lpstr>Usually a proposal will contain the following information:</vt:lpstr>
      <vt:lpstr>You now need to start pulling your ideas together</vt:lpstr>
      <vt:lpstr>Use sub-headings to help shape your ideas, but focus on these things as a minimum:</vt:lpstr>
      <vt:lpstr>P8 – Filmed pitch and proposal to stakeholders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/>
  <cp:revision>13</cp:revision>
  <dcterms:created xsi:type="dcterms:W3CDTF">2018-02-07T15:01:22Z</dcterms:created>
  <dcterms:modified xsi:type="dcterms:W3CDTF">2018-05-20T20:29:33Z</dcterms:modified>
</cp:coreProperties>
</file>