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9" r:id="rId5"/>
    <p:sldId id="268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59"/>
    <p:restoredTop sz="94638"/>
  </p:normalViewPr>
  <p:slideViewPr>
    <p:cSldViewPr snapToGrid="0" snapToObjects="1">
      <p:cViewPr varScale="1">
        <p:scale>
          <a:sx n="69" d="100"/>
          <a:sy n="69" d="100"/>
        </p:scale>
        <p:origin x="216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399D-1F20-AB4D-BDB0-39DDC4BA7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131C24-32C1-B049-97A1-9E29E5607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1DB38-18FD-574A-A83A-85C7C212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96827-CCD1-7742-B922-A23AB40E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CF517-30D3-3044-95BF-800023B5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7FBBF-7524-CD40-BE02-D9C18DD0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C229D-D315-764D-9134-07CA03494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0545-0A57-1347-8429-F63521EE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7F54-BFB7-0A46-A301-32EE76D3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F0B5D-AF80-3844-B0E9-EF7C11C5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6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40760-F9BF-7146-99F0-9649AFD8E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290E2-4379-F344-8181-DD30D89EC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0BEE9-9C66-C844-BB89-0DEE5336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1F8AD-B099-B24A-B18A-855C81D5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014A4-7A27-AF4A-90A6-8206586A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3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446C3-7651-3A4F-A1F7-CC2BADD0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3E25-3BCB-9642-AB6A-BC1470A6E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F3988-DDD8-2E4D-8D2D-D1395133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72BE-46CF-9F48-911B-9B0E8856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CFC59-02B0-3C41-B97A-B28FAA9F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232-EBA1-2942-B5F0-AA35D2ED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2F7F4-83CA-1D4F-99B4-68A84A0FC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BBDE0-ED16-B849-A95E-68F3D782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FD2F-60F7-A142-BF1E-785AA4F5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52E6D-21F2-814A-B1D7-CE7224B6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ABA4-54A0-2A41-A4F0-6A97A906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448B4-FF15-624E-9B69-B6E63B3CD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DF9F3-637E-5B4A-A79C-6A89F7C69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E1EBA-2C51-FD44-8CAE-2929B9BC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AB41C-7A0E-E741-AB7D-4EB2871D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EA6C8-78A1-EE49-82F3-48AF79AB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3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3DA1-60FA-A147-83E6-EDE78881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B5633-7DB2-0946-A4EF-63661958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49919-461A-5247-BE15-130C70A03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7BD4E4-AB6B-5F48-B364-659B3EAF0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933CDE-C712-9043-ACAB-42FAFD32B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667B2-D2C8-6F4A-A17E-98960913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BE91D-6BFA-7649-B5CE-2E716D94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3D1F7F-728D-6341-8113-8B3C8B2B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7523-DECD-3243-809A-FB18134B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ABACB-7A38-3548-897D-A92CCBF1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96F3C-162E-874F-B010-D58DBF11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8FA86-7B34-0D40-B5C4-651BE263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223395-1453-D147-A932-973F20B7C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9B8CC8-C377-414F-BD67-66D62A39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988FE-EB53-8049-809A-EDD33832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0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DA59-293A-6B4D-A025-78146B09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31C40-363F-AD4B-8D16-706556F2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F9A05-1CF2-B940-BB8C-FCA954417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8CC1A-9671-BE47-AD8C-F0E7BBA4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011A7-10DB-114F-A9D7-8C4AC6AC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E2EA4-E6E3-5F4C-A5EA-649D9C72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4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C0A2-2D3E-C448-B547-5F683A4C3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8278F1-9FDB-FC43-82F8-051D7A97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CC2DB-C5C6-5041-A948-29E36AA4A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27B0E-4025-9F49-BC5F-2EE06274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30CB6-7147-E045-83EA-D9DB43D2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973E9-A71A-D847-A8EB-0C12578D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8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C4C182-E3B9-2745-8B18-BA2589C3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CB68F-4A8A-154C-9CE9-A154A10D0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0371F-82C8-7845-9B08-89A97CD0A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640BD-C393-4346-9505-1BEDB22B54D3}" type="datetimeFigureOut">
              <a:rPr lang="en-US" smtClean="0"/>
              <a:t>5/13/18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7789E-1454-7946-959E-C7363E995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98ADF-8008-954F-9962-32A31B4CB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34B49-4E39-F843-A712-1881774D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ationspage.com/random.php3" TargetMode="External"/><Relationship Id="rId2" Type="http://schemas.openxmlformats.org/officeDocument/2006/relationships/hyperlink" Target="http://en.wikipedia.org/wiki/Special:Rand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explore/interesting/7day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8F06F-A00B-AE45-B53A-1BBACC628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-1028171"/>
            <a:ext cx="9144000" cy="2387600"/>
          </a:xfrm>
          <a:ln>
            <a:noFill/>
          </a:ln>
        </p:spPr>
        <p:txBody>
          <a:bodyPr/>
          <a:lstStyle/>
          <a:p>
            <a:r>
              <a:rPr lang="en-US" b="1" dirty="0">
                <a:ln w="571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Unit 26 – LO3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2E9FB-29D9-2D41-99FA-368999765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halkboard" panose="03050602040202020205" pitchFamily="66" charset="77"/>
              </a:rPr>
              <a:t>Learning Objective: 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To create a brand identity for your product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Be able to explain the legal and ethical considerations which could impact on the product proposal</a:t>
            </a:r>
            <a:r>
              <a:rPr lang="en-GB" b="1" dirty="0">
                <a:effectLst/>
                <a:latin typeface="Chalkboard" panose="03050602040202020205" pitchFamily="66" charset="77"/>
              </a:rPr>
              <a:t> </a:t>
            </a:r>
            <a:endParaRPr lang="en-US" b="1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7087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D57F-EBEC-CB4F-BCD3-01BF47F0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262"/>
            <a:ext cx="10515600" cy="1325563"/>
          </a:xfrm>
          <a:solidFill>
            <a:srgbClr val="92D050"/>
          </a:solidFill>
        </p:spPr>
        <p:txBody>
          <a:bodyPr/>
          <a:lstStyle/>
          <a:p>
            <a:r>
              <a:rPr lang="en-GB" b="1" dirty="0"/>
              <a:t>Random Creativity Exercise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16CD3-F102-1F43-9EAE-9227E218F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5163004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To make your album cover ...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1. </a:t>
            </a:r>
            <a:r>
              <a:rPr lang="en-GB" dirty="0"/>
              <a:t>Go to </a:t>
            </a:r>
            <a:r>
              <a:rPr lang="en-GB" dirty="0" err="1"/>
              <a:t>wikipedia</a:t>
            </a:r>
            <a:r>
              <a:rPr lang="en-GB" dirty="0"/>
              <a:t> and hit random or click </a:t>
            </a:r>
            <a:r>
              <a:rPr lang="en-GB" dirty="0">
                <a:hlinkClick r:id="rId2"/>
              </a:rPr>
              <a:t>http://en.wikipedia.org/wiki/Special:Random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2.</a:t>
            </a:r>
            <a:r>
              <a:rPr lang="en-GB" dirty="0"/>
              <a:t> Go to Random Quotations : </a:t>
            </a:r>
            <a:r>
              <a:rPr lang="en-GB" dirty="0">
                <a:hlinkClick r:id="rId3"/>
              </a:rPr>
              <a:t>Click http://www.quotationspage.com/random.php3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Scroll to the bottom and the last five or four words of the last quote on the page is the title of your album.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3. </a:t>
            </a:r>
            <a:r>
              <a:rPr lang="en-GB" dirty="0"/>
              <a:t>Go to Flickr : Click on </a:t>
            </a:r>
            <a:r>
              <a:rPr lang="en-GB" dirty="0">
                <a:hlinkClick r:id="rId4"/>
              </a:rPr>
              <a:t>https://www.flickr.com/explore/interesting/7days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The third picture, no matter what it is, will be your album cover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4.</a:t>
            </a:r>
            <a:r>
              <a:rPr lang="en-GB" dirty="0"/>
              <a:t> Use photoshop to put it all together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5.</a:t>
            </a:r>
            <a:r>
              <a:rPr lang="en-GB" dirty="0"/>
              <a:t> export and email to Miss</a:t>
            </a:r>
          </a:p>
          <a:p>
            <a:pPr marL="0" indent="0">
              <a:buNone/>
            </a:pPr>
            <a:endParaRPr lang="en-US" b="1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6284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22F1-1962-3547-BB68-7CD999FAD83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b="1" dirty="0"/>
              <a:t>Create a mood board or ident for your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8B9F1-93BC-3746-8015-49C733C01F0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What images, </a:t>
            </a:r>
            <a:r>
              <a:rPr lang="en-US" b="1" dirty="0" err="1"/>
              <a:t>colours</a:t>
            </a:r>
            <a:r>
              <a:rPr lang="en-US" b="1" dirty="0"/>
              <a:t> and words represent your chosen proposal?</a:t>
            </a:r>
          </a:p>
          <a:p>
            <a:endParaRPr lang="en-US" b="1" dirty="0"/>
          </a:p>
          <a:p>
            <a:r>
              <a:rPr lang="en-US" b="1" dirty="0"/>
              <a:t>How can you make it work for your audience? How do you become memorable – such as Paramount or E4?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1A8F5-9F12-7C40-B669-185EED797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3835400"/>
            <a:ext cx="4826000" cy="270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3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EC92-A051-4B42-91F6-DC125828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4D6F60-BB7D-F446-93A3-5025C0D6E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64609"/>
            <a:ext cx="10515600" cy="347337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A165848-A7CA-FC4D-9085-0D6C084C4FE7}"/>
              </a:ext>
            </a:extLst>
          </p:cNvPr>
          <p:cNvSpPr/>
          <p:nvPr/>
        </p:nvSpPr>
        <p:spPr>
          <a:xfrm>
            <a:off x="838200" y="2895600"/>
            <a:ext cx="4216400" cy="1930400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7445F7-08B7-354E-A3EE-B890E63B2572}"/>
              </a:ext>
            </a:extLst>
          </p:cNvPr>
          <p:cNvSpPr/>
          <p:nvPr/>
        </p:nvSpPr>
        <p:spPr>
          <a:xfrm>
            <a:off x="838200" y="4772779"/>
            <a:ext cx="4216400" cy="965200"/>
          </a:xfrm>
          <a:prstGeom prst="rect">
            <a:avLst/>
          </a:prstGeom>
          <a:solidFill>
            <a:srgbClr val="7030A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5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A905-6541-A146-8C7B-097806CC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halkboard" panose="03050602040202020205" pitchFamily="66" charset="77"/>
              </a:rPr>
              <a:t>Privacy Laws have changed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32AAE0-C81D-F04A-A98D-704E26E20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0205" y="1942113"/>
            <a:ext cx="5037623" cy="334615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11AC80-314A-E74F-AE0B-E88BFBB22BB8}"/>
              </a:ext>
            </a:extLst>
          </p:cNvPr>
          <p:cNvSpPr txBox="1"/>
          <p:nvPr/>
        </p:nvSpPr>
        <p:spPr>
          <a:xfrm>
            <a:off x="539620" y="1629619"/>
            <a:ext cx="5861179" cy="424731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halkboard" panose="03050602040202020205" pitchFamily="66" charset="77"/>
              </a:rPr>
              <a:t>What has recently changed due to GDPR in the EU?</a:t>
            </a:r>
          </a:p>
          <a:p>
            <a:endParaRPr lang="en-US" b="1" dirty="0">
              <a:latin typeface="Chalkboard" panose="03050602040202020205" pitchFamily="66" charset="77"/>
            </a:endParaRPr>
          </a:p>
          <a:p>
            <a:endParaRPr lang="en-US" b="1" dirty="0">
              <a:latin typeface="Chalkboard" panose="03050602040202020205" pitchFamily="66" charset="77"/>
            </a:endParaRPr>
          </a:p>
          <a:p>
            <a:r>
              <a:rPr lang="en-US" b="1" dirty="0">
                <a:latin typeface="Chalkboard" panose="03050602040202020205" pitchFamily="66" charset="77"/>
              </a:rPr>
              <a:t>Research and read news articles on Privacy laws.</a:t>
            </a:r>
          </a:p>
          <a:p>
            <a:endParaRPr lang="en-US" b="1" dirty="0">
              <a:latin typeface="Chalkboard" panose="03050602040202020205" pitchFamily="66" charset="77"/>
            </a:endParaRPr>
          </a:p>
          <a:p>
            <a:endParaRPr lang="en-US" b="1" dirty="0">
              <a:latin typeface="Chalkboard" panose="03050602040202020205" pitchFamily="66" charset="77"/>
            </a:endParaRPr>
          </a:p>
          <a:p>
            <a:endParaRPr lang="en-US" b="1" dirty="0">
              <a:latin typeface="Chalkboard" panose="03050602040202020205" pitchFamily="66" charset="77"/>
            </a:endParaRPr>
          </a:p>
          <a:p>
            <a:r>
              <a:rPr lang="en-US" b="1" dirty="0">
                <a:latin typeface="Chalkboard" panose="03050602040202020205" pitchFamily="66" charset="77"/>
              </a:rPr>
              <a:t>Read up the new changes to privacy on the 3 apps you use most.</a:t>
            </a:r>
          </a:p>
          <a:p>
            <a:endParaRPr lang="en-US" b="1" dirty="0">
              <a:latin typeface="Chalkboard" panose="03050602040202020205" pitchFamily="66" charset="77"/>
            </a:endParaRPr>
          </a:p>
          <a:p>
            <a:endParaRPr lang="en-US" b="1" dirty="0">
              <a:latin typeface="Chalkboard" panose="03050602040202020205" pitchFamily="66" charset="77"/>
            </a:endParaRPr>
          </a:p>
          <a:p>
            <a:endParaRPr lang="en-US" b="1" dirty="0">
              <a:latin typeface="Chalkboard" panose="03050602040202020205" pitchFamily="66" charset="77"/>
            </a:endParaRPr>
          </a:p>
          <a:p>
            <a:r>
              <a:rPr lang="en-US" b="1" dirty="0">
                <a:latin typeface="Chalkboard" panose="03050602040202020205" pitchFamily="66" charset="77"/>
              </a:rPr>
              <a:t>Write detailed notes so that you can understand and explain in class at the end of the lesson.</a:t>
            </a:r>
          </a:p>
        </p:txBody>
      </p:sp>
    </p:spTree>
    <p:extLst>
      <p:ext uri="{BB962C8B-B14F-4D97-AF65-F5344CB8AC3E}">
        <p14:creationId xmlns:p14="http://schemas.microsoft.com/office/powerpoint/2010/main" val="396126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AD9F-4135-194C-8EDC-BEB2FE76CB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Case Study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A6C57-685E-D24D-AAC3-704E47DA2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New App “</a:t>
            </a:r>
            <a:r>
              <a:rPr lang="en-US" b="1" dirty="0"/>
              <a:t>Musique”  </a:t>
            </a:r>
            <a:r>
              <a:rPr lang="en-US" dirty="0"/>
              <a:t>has launched which allows users to stream and download their </a:t>
            </a:r>
            <a:r>
              <a:rPr lang="en-US" dirty="0" err="1"/>
              <a:t>favourite</a:t>
            </a:r>
            <a:r>
              <a:rPr lang="en-US" dirty="0"/>
              <a:t> music videos wherever they are. They can refine the videos by genre, artist or theme.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app is funded through advertising and subscriptions.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Users can sign up for the :</a:t>
            </a:r>
          </a:p>
          <a:p>
            <a:pPr marL="0" indent="0">
              <a:buNone/>
            </a:pPr>
            <a:r>
              <a:rPr lang="en-US" b="1" dirty="0"/>
              <a:t>“Pro” </a:t>
            </a:r>
            <a:r>
              <a:rPr lang="en-US" dirty="0"/>
              <a:t>service which enables them to watch and stream as many music videos they like with just 1 advert per hour. 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dirty="0" err="1"/>
              <a:t>Medium”</a:t>
            </a:r>
            <a:r>
              <a:rPr lang="en-US" dirty="0" err="1"/>
              <a:t>service</a:t>
            </a:r>
            <a:r>
              <a:rPr lang="en-US" dirty="0"/>
              <a:t> which gives 2 adverts every 20 minutes</a:t>
            </a:r>
          </a:p>
          <a:p>
            <a:pPr marL="0" indent="0">
              <a:buNone/>
            </a:pPr>
            <a:r>
              <a:rPr lang="en-US" b="1" dirty="0"/>
              <a:t>“Basic” </a:t>
            </a:r>
            <a:r>
              <a:rPr lang="en-US" dirty="0"/>
              <a:t>service which shows 1 advert every 8 minutes.</a:t>
            </a:r>
          </a:p>
          <a:p>
            <a:pPr marL="0" indent="0" algn="ctr">
              <a:buNone/>
            </a:pPr>
            <a:r>
              <a:rPr lang="en-US" b="1" dirty="0"/>
              <a:t>PRO users can create playlists and add their own review videos to the playlist which gets shared Worldwide.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674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0DAD-EDF9-6047-97C8-19A1CB40C4F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Group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5BA99-5698-9249-8ABF-2A8AE376FB8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In groups list the issues and solutions you can think of for this new app and it’s distribution.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Things to consider:</a:t>
            </a:r>
          </a:p>
          <a:p>
            <a:pPr marL="0" indent="0">
              <a:buNone/>
            </a:pPr>
            <a:r>
              <a:rPr lang="en-GB" b="1" dirty="0"/>
              <a:t>Copyright and intellectual property </a:t>
            </a:r>
            <a:endParaRPr lang="en-GB" sz="3600" dirty="0"/>
          </a:p>
          <a:p>
            <a:pPr marL="0" indent="0">
              <a:buNone/>
            </a:pPr>
            <a:r>
              <a:rPr lang="en-GB" b="1" dirty="0"/>
              <a:t>Data protection </a:t>
            </a:r>
            <a:endParaRPr lang="en-GB" sz="3600" dirty="0"/>
          </a:p>
          <a:p>
            <a:pPr marL="0" indent="0">
              <a:buNone/>
            </a:pPr>
            <a:r>
              <a:rPr lang="en-GB" b="1" dirty="0"/>
              <a:t>Media regulation </a:t>
            </a:r>
            <a:endParaRPr lang="en-GB" sz="3600" dirty="0"/>
          </a:p>
          <a:p>
            <a:pPr marL="0" indent="0">
              <a:buNone/>
            </a:pPr>
            <a:r>
              <a:rPr lang="en-GB" b="1" dirty="0"/>
              <a:t>Citizen journalism </a:t>
            </a:r>
            <a:endParaRPr lang="en-GB" sz="3600" dirty="0"/>
          </a:p>
          <a:p>
            <a:pPr marL="0" indent="0">
              <a:buNone/>
            </a:pPr>
            <a:r>
              <a:rPr lang="en-GB" b="1" dirty="0"/>
              <a:t>Anti-social use of online technologies</a:t>
            </a:r>
          </a:p>
          <a:p>
            <a:pPr marL="0" indent="0">
              <a:buNone/>
            </a:pPr>
            <a:r>
              <a:rPr lang="en-GB" b="1" dirty="0"/>
              <a:t>Digital natives vs Digital immigrants</a:t>
            </a:r>
            <a:endParaRPr lang="en-US" sz="3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B6476C-6F9F-5947-85F0-472BF314D18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49780" y="2281115"/>
            <a:ext cx="2857501" cy="438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8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EC92-A051-4B42-91F6-DC125828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4D6F60-BB7D-F446-93A3-5025C0D6E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6936"/>
            <a:ext cx="10515600" cy="347337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A165848-A7CA-FC4D-9085-0D6C084C4FE7}"/>
              </a:ext>
            </a:extLst>
          </p:cNvPr>
          <p:cNvSpPr/>
          <p:nvPr/>
        </p:nvSpPr>
        <p:spPr>
          <a:xfrm>
            <a:off x="838200" y="933062"/>
            <a:ext cx="4216400" cy="1810100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7445F7-08B7-354E-A3EE-B890E63B2572}"/>
              </a:ext>
            </a:extLst>
          </p:cNvPr>
          <p:cNvSpPr/>
          <p:nvPr/>
        </p:nvSpPr>
        <p:spPr>
          <a:xfrm>
            <a:off x="838200" y="2743162"/>
            <a:ext cx="4216400" cy="965200"/>
          </a:xfrm>
          <a:prstGeom prst="rect">
            <a:avLst/>
          </a:prstGeom>
          <a:solidFill>
            <a:srgbClr val="7030A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E74C5B-DED6-4143-8919-9FBD9318A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12700"/>
            <a:ext cx="11099800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3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16A-91EE-724E-AB95-7B27B113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F1A0-BDC0-1942-86AE-9C5825C7C9E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b="1" dirty="0"/>
              <a:t>Wednesday LO4 introduced</a:t>
            </a:r>
          </a:p>
          <a:p>
            <a:endParaRPr lang="en-US" sz="3600" b="1" dirty="0"/>
          </a:p>
          <a:p>
            <a:r>
              <a:rPr lang="en-US" sz="3600" b="1" dirty="0"/>
              <a:t>Friday LO5 introduced…….</a:t>
            </a:r>
          </a:p>
          <a:p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Let’s get you finishing off this amazing work and ready to complete the course!</a:t>
            </a:r>
          </a:p>
        </p:txBody>
      </p:sp>
    </p:spTree>
    <p:extLst>
      <p:ext uri="{BB962C8B-B14F-4D97-AF65-F5344CB8AC3E}">
        <p14:creationId xmlns:p14="http://schemas.microsoft.com/office/powerpoint/2010/main" val="5031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326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Chalkboard</vt:lpstr>
      <vt:lpstr>Office Theme</vt:lpstr>
      <vt:lpstr>Unit 26 – LO3</vt:lpstr>
      <vt:lpstr>Random Creativity Exercise</vt:lpstr>
      <vt:lpstr>Create a mood board or ident for your product</vt:lpstr>
      <vt:lpstr>LO3</vt:lpstr>
      <vt:lpstr>Privacy Laws have changed</vt:lpstr>
      <vt:lpstr>Case Study Example</vt:lpstr>
      <vt:lpstr>Group Task:</vt:lpstr>
      <vt:lpstr>LO3</vt:lpstr>
      <vt:lpstr>Coming up….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26 – LO2</dc:title>
  <dc:creator>lorenza samuels</dc:creator>
  <cp:lastModifiedBy>lorenza samuels</cp:lastModifiedBy>
  <cp:revision>39</cp:revision>
  <dcterms:created xsi:type="dcterms:W3CDTF">2018-05-01T19:07:33Z</dcterms:created>
  <dcterms:modified xsi:type="dcterms:W3CDTF">2018-05-13T21:30:14Z</dcterms:modified>
</cp:coreProperties>
</file>