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/>
    <p:restoredTop sz="94638"/>
  </p:normalViewPr>
  <p:slideViewPr>
    <p:cSldViewPr snapToGrid="0" snapToObjects="1">
      <p:cViewPr varScale="1">
        <p:scale>
          <a:sx n="78" d="100"/>
          <a:sy n="78" d="100"/>
        </p:scale>
        <p:origin x="17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0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9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4B450-0871-AF4B-A027-E99A32E61457}" type="datetimeFigureOut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86666-2785-0242-8F5C-7D2C7A9D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257" y="1714500"/>
            <a:ext cx="9144000" cy="177913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Unit 4: Interactive Media Product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5888038"/>
            <a:ext cx="9144000" cy="9699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latin typeface="Chalkboard" charset="0"/>
                <a:ea typeface="Chalkboard" charset="0"/>
                <a:cs typeface="Chalkboard" charset="0"/>
              </a:rPr>
              <a:t>Learning Outcome: To explore the briefs and apply them to your research posts.</a:t>
            </a:r>
            <a:endParaRPr lang="en-US" sz="2800" b="1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Briefs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76" y="635567"/>
            <a:ext cx="5464847" cy="5464847"/>
          </a:xfr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638300" y="5888038"/>
            <a:ext cx="9144000" cy="969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>
                <a:latin typeface="Chalkboard" charset="0"/>
                <a:ea typeface="Chalkboard" charset="0"/>
                <a:cs typeface="Chalkboard" charset="0"/>
              </a:rPr>
              <a:t>Learning Outcome: To explore the briefs and apply them to your research posts.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54" y="0"/>
            <a:ext cx="10554245" cy="58880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204" y="1404257"/>
            <a:ext cx="3298371" cy="2677656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halkboard" charset="0"/>
                <a:ea typeface="Chalkboard" charset="0"/>
                <a:cs typeface="Chalkboard" charset="0"/>
              </a:rPr>
              <a:t>Can choose out of 3 which are found on the media website with your new checklist</a:t>
            </a:r>
            <a:endParaRPr lang="en-US" sz="2800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80614" y="365125"/>
            <a:ext cx="4011386" cy="107721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halkboard" charset="0"/>
                <a:ea typeface="Chalkboard" charset="0"/>
                <a:cs typeface="Chalkboard" charset="0"/>
              </a:rPr>
              <a:t>Council : Cambridge website</a:t>
            </a:r>
            <a:endParaRPr lang="en-US" sz="3200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4524" y="1961130"/>
            <a:ext cx="4037476" cy="156966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halkboard" charset="0"/>
                <a:ea typeface="Chalkboard" charset="0"/>
                <a:cs typeface="Chalkboard" charset="0"/>
              </a:rPr>
              <a:t>Music Makers:</a:t>
            </a:r>
          </a:p>
          <a:p>
            <a:r>
              <a:rPr lang="en-US" sz="3200" b="1" dirty="0" err="1" smtClean="0">
                <a:latin typeface="Chalkboard" charset="0"/>
                <a:ea typeface="Chalkboard" charset="0"/>
                <a:cs typeface="Chalkboard" charset="0"/>
              </a:rPr>
              <a:t>Soundcast</a:t>
            </a:r>
            <a:r>
              <a:rPr lang="en-US" sz="3200" b="1" dirty="0" smtClean="0">
                <a:latin typeface="Chalkboard" charset="0"/>
                <a:ea typeface="Chalkboard" charset="0"/>
                <a:cs typeface="Chalkboard" charset="0"/>
              </a:rPr>
              <a:t> </a:t>
            </a:r>
            <a:r>
              <a:rPr lang="en-US" sz="3200" b="1" dirty="0">
                <a:latin typeface="Chalkboard" charset="0"/>
                <a:ea typeface="Chalkboard" charset="0"/>
                <a:cs typeface="Chalkboard" charset="0"/>
              </a:rPr>
              <a:t>n</a:t>
            </a:r>
            <a:r>
              <a:rPr lang="en-US" sz="3200" b="1" dirty="0" smtClean="0">
                <a:latin typeface="Chalkboard" charset="0"/>
                <a:ea typeface="Chalkboard" charset="0"/>
                <a:cs typeface="Chalkboard" charset="0"/>
              </a:rPr>
              <a:t>ew band website</a:t>
            </a:r>
            <a:endParaRPr lang="en-US" sz="3200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6566" y="4135440"/>
            <a:ext cx="4169090" cy="1077218"/>
          </a:xfrm>
          <a:prstGeom prst="rect">
            <a:avLst/>
          </a:prstGeom>
          <a:solidFill>
            <a:srgbClr val="00FF0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halkboard" charset="0"/>
                <a:ea typeface="Chalkboard" charset="0"/>
                <a:cs typeface="Chalkboard" charset="0"/>
              </a:rPr>
              <a:t>Cambridge Junction:</a:t>
            </a:r>
          </a:p>
          <a:p>
            <a:r>
              <a:rPr lang="en-US" sz="3200" b="1" dirty="0" smtClean="0">
                <a:latin typeface="Chalkboard" charset="0"/>
                <a:ea typeface="Chalkboard" charset="0"/>
                <a:cs typeface="Chalkboard" charset="0"/>
              </a:rPr>
              <a:t>Events website</a:t>
            </a:r>
            <a:endParaRPr lang="en-US" sz="3200" b="1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Task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4429"/>
            <a:ext cx="10515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Finish Learning Outcome 1 pass and merit tasks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Select your brief 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>
                <a:latin typeface="Chalkboard" charset="0"/>
                <a:ea typeface="Chalkboard" charset="0"/>
                <a:cs typeface="Chalkboard" charset="0"/>
              </a:rPr>
              <a:t>U</a:t>
            </a: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se a similar (to your chosen brief)interactive product to </a:t>
            </a:r>
            <a:r>
              <a:rPr lang="en-US" b="1" dirty="0" err="1" smtClean="0">
                <a:latin typeface="Chalkboard" charset="0"/>
                <a:ea typeface="Chalkboard" charset="0"/>
                <a:cs typeface="Chalkboard" charset="0"/>
              </a:rPr>
              <a:t>analyse</a:t>
            </a:r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, compare and contrast.</a:t>
            </a:r>
          </a:p>
          <a:p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  <a:p>
            <a:r>
              <a:rPr lang="en-US" b="1" dirty="0" smtClean="0">
                <a:latin typeface="Chalkboard" charset="0"/>
                <a:ea typeface="Chalkboard" charset="0"/>
                <a:cs typeface="Chalkboard" charset="0"/>
              </a:rPr>
              <a:t>Add this analysis and comparison to your blog.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38300" y="5888038"/>
            <a:ext cx="9144000" cy="969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>
                <a:latin typeface="Chalkboard" charset="0"/>
                <a:ea typeface="Chalkboard" charset="0"/>
                <a:cs typeface="Chalkboard" charset="0"/>
              </a:rPr>
              <a:t>Learning Outcome: To explore the briefs and apply them to your research posts.</a:t>
            </a:r>
            <a:endParaRPr lang="en-US" b="1" dirty="0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121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Chalkboard</vt:lpstr>
      <vt:lpstr>Arial</vt:lpstr>
      <vt:lpstr>Office Theme</vt:lpstr>
      <vt:lpstr>Unit 4: Interactive Media Product</vt:lpstr>
      <vt:lpstr>Briefs</vt:lpstr>
      <vt:lpstr>Task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Interactive Media Product</dc:title>
  <dc:creator>lorenza samuels</dc:creator>
  <cp:lastModifiedBy>lorenza samuels</cp:lastModifiedBy>
  <cp:revision>6</cp:revision>
  <dcterms:created xsi:type="dcterms:W3CDTF">2018-01-21T23:25:41Z</dcterms:created>
  <dcterms:modified xsi:type="dcterms:W3CDTF">2018-01-21T23:41:45Z</dcterms:modified>
</cp:coreProperties>
</file>