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638"/>
  </p:normalViewPr>
  <p:slideViewPr>
    <p:cSldViewPr snapToGrid="0" snapToObjects="1">
      <p:cViewPr varScale="1">
        <p:scale>
          <a:sx n="78" d="100"/>
          <a:sy n="78" d="100"/>
        </p:scale>
        <p:origin x="1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9F11-10B8-EE41-9D68-885E899A8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C76EB-1393-474A-A1BA-9DC62149B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A3FE2-6003-DA4B-A400-95A15AA4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7E7F5-8D58-954D-B22C-37F74497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E562F-081B-CE4A-A9FE-CFD219AB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ABEC-3E46-7348-B1DC-17741A1F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ADE3E-0A0D-7D47-AC95-CBDAED4A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AB07-3C56-314B-92B6-9C5DBBBE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BD541-16D8-5D4D-B454-EDC1C611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785F-DFEA-FF44-B043-473BA248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9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82123-1977-9E4B-BEEC-C956D852D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53694-9AA2-AD45-B6F8-750100354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2F391-3117-E845-BD51-710A8792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CF89-1865-6D44-9E78-EDCE2007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5ADCE-BD25-B44F-9444-BA3C934F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E3F3-7B09-3A42-A9EE-83537EC8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B6EF-6C24-3147-9217-363F747DC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32A41-0D64-364A-8BD8-7F3DF916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0B374-1621-1A4A-837E-B4F9080F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937D0-17ED-AF47-8613-0C64D344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39F2-F9EA-1A4C-BA68-794A95BB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FEE6-4E59-EB4A-8BF0-C7560F0B6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9C34-28C9-9041-8B9F-7226229C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875A-3FC0-4A4C-96F9-A832CB25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C7E17-04E1-7D47-8644-72E90397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03AC-35AD-1247-844A-D0C8FE6B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1BEE-5AF2-324E-92C9-8429114E7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E750-40E4-0A4C-9C7A-224699322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A88ED-3614-5B42-887F-4261AD28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77B53-03DD-544C-8578-AD90A72F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45C21-D239-DF4F-A6F1-FD7F6EA3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A04E-4DDF-EA4E-AE92-C72C9B99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E7052-EC50-E84B-90B4-F0B939346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ACFCC-FFF1-FF49-B7BC-B031ED1F0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33D70-732C-C241-AB96-7C19B3397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AAE5B-B72A-CC41-8D95-67E4369BF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117AF-1122-144E-8CCB-C6DDD34B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F8B9A-E6A7-6C44-8141-60A4D6F1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568C8-75BF-8C4B-A1D9-FFA3C6F7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EC5C-44F3-D64F-8F0C-4B860352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479B9-FE50-BF4A-8EE3-2A9EB0D2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5E259-66EE-3445-9F79-C64D9819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D2748-3884-5347-9870-176029B4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5D2C2-0177-1A45-BE0B-364D6240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323B-15FF-BC42-B6F3-455CC6EE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B978A-76B8-2D4C-B542-FE287697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6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323A-7A07-8847-9BC6-8743C2AD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F2EC-219E-4C49-BFE8-299D85014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FF1B6-61BD-A049-B4BE-DCDA9C5C5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7675F-E892-C749-A237-1F58A9AC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5F3C4-E553-9843-995F-F452B1BB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8B48E-C04D-444B-B763-C8D0F9B1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C3BE-6E5D-074F-B10E-A74FACE2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1EA40-B121-6241-808F-E20BFB4F4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08E5B-AFE8-844B-8C01-92F11D71E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A0037-EB67-9D4C-AA40-215765DE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D6DCA-DA42-B349-B542-61C1A250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B9D1C-4021-D643-87BF-E740B3DD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33A86-2BD3-7948-B82C-6C161A50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BF808-01A2-0F4A-87C4-4045FF137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40F2-79B9-BA47-8827-166731BAD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CCD5-3A9E-584E-8369-C1817D811B93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0639C-E7C2-2547-8D07-2E446FBC3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9151-E89C-0947-9548-96234BAA4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5706E-14EA-004F-812E-C7551833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A6F7-28C2-2449-8BE9-C6F7415A1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43151"/>
            <a:ext cx="9144000" cy="2387600"/>
          </a:xfrm>
        </p:spPr>
        <p:txBody>
          <a:bodyPr/>
          <a:lstStyle/>
          <a:p>
            <a:r>
              <a:rPr lang="en-GB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Unit 4: Interactive Media </a:t>
            </a:r>
            <a:endParaRPr lang="en-US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E6D4-ED8B-3D4A-B30A-B488FA44E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507" y="5202238"/>
            <a:ext cx="9954986" cy="1655762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establish and create initial thinking on the unit brief.</a:t>
            </a:r>
          </a:p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compare and contrast different platforms for interactive media (Merit LO1)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291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166602C-015E-CB4C-9FE1-F570A79ED961}"/>
              </a:ext>
            </a:extLst>
          </p:cNvPr>
          <p:cNvSpPr txBox="1">
            <a:spLocks/>
          </p:cNvSpPr>
          <p:nvPr/>
        </p:nvSpPr>
        <p:spPr>
          <a:xfrm>
            <a:off x="1265464" y="-1"/>
            <a:ext cx="9954986" cy="150222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establish and create initial thinking on the unit brief.</a:t>
            </a:r>
          </a:p>
          <a:p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compare and contrast different platforms for interactive media (Merit LO1)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B60C8-20B7-8646-8428-52D2A0B84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72" y="1502228"/>
            <a:ext cx="5234214" cy="5234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49FE4-DE92-7545-AFC2-207D30E6ABE8}"/>
              </a:ext>
            </a:extLst>
          </p:cNvPr>
          <p:cNvSpPr txBox="1"/>
          <p:nvPr/>
        </p:nvSpPr>
        <p:spPr>
          <a:xfrm>
            <a:off x="244929" y="2090057"/>
            <a:ext cx="1975757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What were your initial thoughts or connections to the briefs?</a:t>
            </a:r>
            <a:endParaRPr lang="en-US" sz="2400" b="1" dirty="0">
              <a:latin typeface="Chalkboard" panose="03050602040202020205" pitchFamily="66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3FCBE-0DAE-D748-903A-C653C06BC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27" y="1673823"/>
            <a:ext cx="7797002" cy="51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2666-2E08-BE4B-893F-FCC4204A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Unit Briefs (Found on Unit 4 website with checklist)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BA175-FDF8-3442-AF11-5AA16836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259"/>
            <a:ext cx="10515600" cy="3191555"/>
          </a:xfrm>
          <a:solidFill>
            <a:schemeClr val="accent4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GB" sz="3200" b="1" dirty="0">
                <a:latin typeface="Chalkboard" panose="03050602040202020205" pitchFamily="66" charset="77"/>
              </a:rPr>
              <a:t>Council multimedia site</a:t>
            </a:r>
          </a:p>
          <a:p>
            <a:endParaRPr lang="en-GB" sz="3200" b="1" dirty="0">
              <a:latin typeface="Chalkboard" panose="03050602040202020205" pitchFamily="66" charset="77"/>
            </a:endParaRPr>
          </a:p>
          <a:p>
            <a:r>
              <a:rPr lang="en-GB" sz="3200" b="1" dirty="0">
                <a:latin typeface="Chalkboard" panose="03050602040202020205" pitchFamily="66" charset="77"/>
              </a:rPr>
              <a:t>Music company marketing website</a:t>
            </a:r>
          </a:p>
          <a:p>
            <a:endParaRPr lang="en-GB" sz="3200" b="1" dirty="0">
              <a:latin typeface="Chalkboard" panose="03050602040202020205" pitchFamily="66" charset="77"/>
            </a:endParaRPr>
          </a:p>
          <a:p>
            <a:r>
              <a:rPr lang="en-GB" sz="3200" b="1" dirty="0">
                <a:latin typeface="Chalkboard" panose="03050602040202020205" pitchFamily="66" charset="77"/>
              </a:rPr>
              <a:t>Cambridge Junction events website</a:t>
            </a:r>
            <a:endParaRPr lang="en-US" sz="3200" b="1" dirty="0">
              <a:latin typeface="Chalkboard" panose="03050602040202020205" pitchFamily="66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1E3344-841D-654F-82EF-E2739F5AD917}"/>
              </a:ext>
            </a:extLst>
          </p:cNvPr>
          <p:cNvSpPr txBox="1">
            <a:spLocks/>
          </p:cNvSpPr>
          <p:nvPr/>
        </p:nvSpPr>
        <p:spPr>
          <a:xfrm>
            <a:off x="1118507" y="5486400"/>
            <a:ext cx="9954986" cy="1371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establish and create initial thinking on the unit brief.</a:t>
            </a:r>
          </a:p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compare and contrast different platforms for interactive media (Merit LO1)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313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A8B-AEC1-1947-82A4-3D5A4C1B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3292929" cy="1325563"/>
          </a:xfrm>
        </p:spPr>
        <p:txBody>
          <a:bodyPr/>
          <a:lstStyle/>
          <a:p>
            <a:r>
              <a:rPr lang="en-GB" b="1" dirty="0">
                <a:latin typeface="Chalkboard" panose="03050602040202020205" pitchFamily="66" charset="77"/>
              </a:rPr>
              <a:t>Group Task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8F671-C8BC-2848-BA7E-DF9DD065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725638"/>
            <a:ext cx="10515600" cy="49196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Find the website, the iPad app and your smart phone app and mobile webpage.</a:t>
            </a:r>
          </a:p>
          <a:p>
            <a:endParaRPr lang="en-GB" dirty="0"/>
          </a:p>
          <a:p>
            <a:r>
              <a:rPr lang="en-GB" dirty="0"/>
              <a:t>How does the website function?</a:t>
            </a:r>
          </a:p>
          <a:p>
            <a:endParaRPr lang="en-GB" dirty="0"/>
          </a:p>
          <a:p>
            <a:r>
              <a:rPr lang="en-GB" dirty="0"/>
              <a:t>What are similarities?</a:t>
            </a:r>
          </a:p>
          <a:p>
            <a:endParaRPr lang="en-GB" dirty="0"/>
          </a:p>
          <a:p>
            <a:r>
              <a:rPr lang="en-GB" dirty="0"/>
              <a:t>What is different?</a:t>
            </a:r>
          </a:p>
          <a:p>
            <a:endParaRPr lang="en-GB" dirty="0"/>
          </a:p>
          <a:p>
            <a:r>
              <a:rPr lang="en-GB" dirty="0"/>
              <a:t>What do you prefer? Why?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FFA96-6E93-AA44-B15F-24B1157C1F0B}"/>
              </a:ext>
            </a:extLst>
          </p:cNvPr>
          <p:cNvSpPr txBox="1"/>
          <p:nvPr/>
        </p:nvSpPr>
        <p:spPr>
          <a:xfrm>
            <a:off x="8801100" y="2419122"/>
            <a:ext cx="2890157" cy="1754326"/>
          </a:xfrm>
          <a:prstGeom prst="rect">
            <a:avLst/>
          </a:prstGeom>
          <a:solidFill>
            <a:srgbClr val="92D050">
              <a:alpha val="56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latin typeface="Chalkboard" panose="03050602040202020205" pitchFamily="66" charset="77"/>
              </a:rPr>
              <a:t>Feedback in 10 minutes……Quick quick quick!</a:t>
            </a:r>
            <a:endParaRPr lang="en-US" sz="2400" b="1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F16AA-8961-664E-97D4-F8013A653264}"/>
              </a:ext>
            </a:extLst>
          </p:cNvPr>
          <p:cNvSpPr txBox="1"/>
          <p:nvPr/>
        </p:nvSpPr>
        <p:spPr>
          <a:xfrm rot="1142873">
            <a:off x="6633005" y="4615797"/>
            <a:ext cx="3167743" cy="1754326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Stretch and challenge:</a:t>
            </a:r>
          </a:p>
          <a:p>
            <a:pPr algn="ctr"/>
            <a:endParaRPr lang="en-GB" b="1" dirty="0">
              <a:latin typeface="Chalkboard" panose="03050602040202020205" pitchFamily="66" charset="77"/>
            </a:endParaRPr>
          </a:p>
          <a:p>
            <a:pPr algn="ctr"/>
            <a:r>
              <a:rPr lang="en-GB" b="1" dirty="0">
                <a:latin typeface="Chalkboard" panose="03050602040202020205" pitchFamily="66" charset="77"/>
              </a:rPr>
              <a:t>Do this same process of questioning and exploring with your websites from LO1 Pass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9762A8-57B4-0841-837F-E9BA5989EDC8}"/>
              </a:ext>
            </a:extLst>
          </p:cNvPr>
          <p:cNvSpPr txBox="1">
            <a:spLocks/>
          </p:cNvSpPr>
          <p:nvPr/>
        </p:nvSpPr>
        <p:spPr>
          <a:xfrm>
            <a:off x="6433458" y="-27782"/>
            <a:ext cx="5595256" cy="155971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1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establish and create initial thinking on the unit brief.</a:t>
            </a:r>
          </a:p>
          <a:p>
            <a:r>
              <a:rPr lang="en-GB" sz="1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compare and contrast different platforms for interactive media (Merit LO1)</a:t>
            </a:r>
            <a:endParaRPr lang="en-US" sz="1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60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7F8B-9972-064F-AD1D-6DC12854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Independent work – Report or Presentation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2DAA-FA5D-744F-8F9A-301A3D70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600" b="1" dirty="0">
                <a:latin typeface="Chalkboard" panose="03050602040202020205" pitchFamily="66" charset="77"/>
              </a:rPr>
              <a:t>LO1 Merit - Compare and contrast the use of different platforms and formats for delivering interactive media products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Which websites are better on desktop/laptop? </a:t>
            </a:r>
          </a:p>
          <a:p>
            <a:pPr marL="0" indent="0">
              <a:buNone/>
            </a:pPr>
            <a:endParaRPr lang="en-GB" b="1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Which work better on smart devices – can you access them in other ways? Television? Apps on game platforms?  Why is that?</a:t>
            </a:r>
          </a:p>
          <a:p>
            <a:pPr marL="0" indent="0">
              <a:buNone/>
            </a:pPr>
            <a:endParaRPr lang="en-GB" b="1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Which look better? Which perform better?</a:t>
            </a:r>
          </a:p>
          <a:p>
            <a:pPr marL="0" indent="0">
              <a:buNone/>
            </a:pPr>
            <a:endParaRPr lang="en-GB" b="1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Which websites have uniformed or synergy layout/branding/usability?</a:t>
            </a:r>
          </a:p>
          <a:p>
            <a:pPr marL="0" indent="0">
              <a:buNone/>
            </a:pPr>
            <a:endParaRPr lang="en-GB" b="1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Which have contrasts and differences?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39BF591-0E91-A644-91CB-BADB6C3DE8D2}"/>
              </a:ext>
            </a:extLst>
          </p:cNvPr>
          <p:cNvSpPr txBox="1">
            <a:spLocks/>
          </p:cNvSpPr>
          <p:nvPr/>
        </p:nvSpPr>
        <p:spPr>
          <a:xfrm>
            <a:off x="6596744" y="5397104"/>
            <a:ext cx="5595256" cy="146089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establish and create initial thinking on the unit brief.</a:t>
            </a:r>
          </a:p>
          <a:p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To compare and contrast different platforms for interactive media (Merit LO1)</a:t>
            </a:r>
            <a:endParaRPr lang="en-US" sz="1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BAA56-6B8D-8A49-813F-09C0B0CC6D03}"/>
              </a:ext>
            </a:extLst>
          </p:cNvPr>
          <p:cNvSpPr txBox="1"/>
          <p:nvPr/>
        </p:nvSpPr>
        <p:spPr>
          <a:xfrm>
            <a:off x="10482943" y="2743200"/>
            <a:ext cx="1709057" cy="1200329"/>
          </a:xfrm>
          <a:prstGeom prst="rect">
            <a:avLst/>
          </a:prstGeom>
          <a:solidFill>
            <a:srgbClr val="92D050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You have until Tuesday to complete this section</a:t>
            </a:r>
            <a:endParaRPr lang="en-US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70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332</Words>
  <Application>Microsoft Macintosh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Chalkboard</vt:lpstr>
      <vt:lpstr>Office Theme</vt:lpstr>
      <vt:lpstr>Unit 4: Interactive Media </vt:lpstr>
      <vt:lpstr>PowerPoint Presentation</vt:lpstr>
      <vt:lpstr>Unit Briefs (Found on Unit 4 website with checklist)</vt:lpstr>
      <vt:lpstr>Group Task</vt:lpstr>
      <vt:lpstr>Independent work – Report or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Interactive Media </dc:title>
  <dc:creator>lorenza samuels</dc:creator>
  <cp:lastModifiedBy>lorenza samuels</cp:lastModifiedBy>
  <cp:revision>5</cp:revision>
  <dcterms:created xsi:type="dcterms:W3CDTF">2018-01-24T17:19:26Z</dcterms:created>
  <dcterms:modified xsi:type="dcterms:W3CDTF">2018-01-24T17:39:44Z</dcterms:modified>
</cp:coreProperties>
</file>