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/>
    <p:restoredTop sz="94638"/>
  </p:normalViewPr>
  <p:slideViewPr>
    <p:cSldViewPr snapToGrid="0" snapToObjects="1">
      <p:cViewPr varScale="1">
        <p:scale>
          <a:sx n="78" d="100"/>
          <a:sy n="78" d="100"/>
        </p:scale>
        <p:origin x="17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0A49-1B5E-2347-8E75-01E41FCE9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D259C-A359-D24E-9BE6-13EF49F42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E67A1-93C3-5C41-A324-7614D1D4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A9923-A259-4848-90B4-4EA0E504D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EAB3D-D5B6-6E42-BD76-6CFF8EFA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6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11D94-F3AA-B746-9942-B91175AF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F0EDA-F5AE-3043-BA5F-02AC71636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5B15E-D62F-4842-8C40-DC3EB57E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19378-DDC8-EA43-A3D5-A9B657B6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11018-2E2F-7444-93EB-F0A48E83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65A44A-2502-3A4D-BA4C-BF4F0B457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3704C-35A5-4148-888F-9F2B02428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101B4-3E29-924D-A2F6-34B57245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83D21-537E-034A-B9EF-ECEF7A4A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D6BA-13A0-1448-90B0-F07598EF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3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9C76-4F7A-9248-8C72-7C3A7E24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DF52C-32E8-B64C-B604-08E5E00ED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31A25-C159-2340-B008-47D56720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2FFF9-7570-1A4C-8A3A-BA1C99EB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AB782-268F-C843-BA09-798204A1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1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2BCBE-C6EF-6541-8992-C7441F46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5BC62-958E-6C4B-9E87-563A7AAD3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E7B85-63FF-E242-9FFC-1A05A642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A3232-6C44-EB4E-99C7-FDB88A5C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920A6-796C-F74A-9C7C-7BDAF7F4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1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CC471-CD6F-FB49-AB51-D689F7B8D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A3B40-F590-1D44-97FA-74B99610E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51C1D-D993-1E48-B01E-71CC21B28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466D0-B10D-7A47-A407-81991D17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2AEF5-1E11-D546-90C9-F2E5F21E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32069-A650-4E4D-A9A8-58A1F90A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5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4C6E-87B1-A849-9EE0-6D3C59B7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8A5D4-9EBB-5A4C-84B2-F4E78143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1C167-2F1D-9C41-94B5-96C065739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B2B050-0861-844A-ACC9-19D7C488B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CC2CCF-7A50-0748-94BA-23A240B79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EDA58-6CDF-FF4A-A79A-84B0861A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792BF3-42F8-9448-99DC-59AF6B5E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79CC01-FC8C-3948-88DD-B6DEEFCF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9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CC6BF-F510-7347-8A74-4277BE7D6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B819D0-939C-274F-A2ED-3BD8C65F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FABC6-AB7C-8F45-A325-54DAD28B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0DD32-7C83-224A-9651-B14D53A2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3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6F11A-DC37-0440-963C-370F1DE8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D58E91-02AC-B94D-945E-019E0331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17738-01CD-4243-B92F-DBC08608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9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91B8-0199-0A49-8864-4EC464523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10BD7-B4E6-E04E-8979-D0AB38962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1F38B-DBAB-3F48-ADB2-278261E09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079AA-524F-CD44-B974-9F805AA2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3FF14-F20D-5649-A320-D908B4C5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4CD54-A8CC-7546-BF9C-754B6910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3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363FD-9823-4448-B819-ECA0E844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33916-8ADE-3A43-AB29-196D36CA2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1559D-A66F-294D-A1EC-9470EBC17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E9240-FC3D-C84D-BE86-BA45DF4E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A728B-B109-D443-989A-522D8F7D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EC4F8-D357-CA44-A922-1269BE05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9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2FF0D2-B436-9C46-BD83-7215DEE7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B5F24-7A0E-4D40-91B3-284D9295D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E5360-66BA-8F47-B1FB-B1AC9461B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CDA6-4A5D-7D48-9462-567A7FFB381F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D0A85-C440-D443-B26E-FEC4E9962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4C0A0-39A2-B745-BFAB-ABA3FFB8B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CCCE1-0D7E-5343-92A6-4822A22F1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9FA9-9EA9-F34E-A23E-DE90322B1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14599"/>
            <a:ext cx="9144000" cy="995363"/>
          </a:xfrm>
          <a:solidFill>
            <a:srgbClr val="00B0F0">
              <a:alpha val="70000"/>
            </a:srgbClr>
          </a:solidFill>
        </p:spPr>
        <p:txBody>
          <a:bodyPr/>
          <a:lstStyle/>
          <a:p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Unit 4 – LO2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78C4B-4B4C-E948-BCA2-5D3D5FC9C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94505"/>
          </a:xfrm>
          <a:solidFill>
            <a:srgbClr val="00B0F0">
              <a:alpha val="78000"/>
            </a:srgbClr>
          </a:solidFill>
        </p:spPr>
        <p:txBody>
          <a:bodyPr>
            <a:normAutofit/>
          </a:bodyPr>
          <a:lstStyle/>
          <a:p>
            <a:r>
              <a:rPr lang="en-GB" sz="28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Learning Objective: To create a specification document and schedule to hep you develop your interactive product.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5937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CC873-10D4-BB4D-AE83-2B2373678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01" y="1806119"/>
            <a:ext cx="5138057" cy="4738461"/>
          </a:xfrm>
          <a:solidFill>
            <a:srgbClr val="00B0F0">
              <a:alpha val="19000"/>
            </a:srgb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Pass2:</a:t>
            </a:r>
          </a:p>
          <a:p>
            <a:r>
              <a:rPr lang="en-GB" dirty="0"/>
              <a:t>Specification Document: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identifies content to be included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 target audience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the client needs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 user needs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Delivery format and platform  </a:t>
            </a:r>
          </a:p>
          <a:p>
            <a:r>
              <a:rPr lang="en-GB" dirty="0"/>
              <a:t>Evidence should include outline designs, including a mood board, navigation map and storyboards.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7760F1-1AAE-D04E-B854-C7E1458FF38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1045029"/>
          </a:xfrm>
          <a:prstGeom prst="rect">
            <a:avLst/>
          </a:prstGeom>
          <a:solidFill>
            <a:srgbClr val="00B0F0">
              <a:alpha val="78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Learning Objective: To create a specification document and schedule to hep you develop your interactive product.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B01C6C-8E27-6849-BFB1-19F4844E43C9}"/>
              </a:ext>
            </a:extLst>
          </p:cNvPr>
          <p:cNvSpPr txBox="1"/>
          <p:nvPr/>
        </p:nvSpPr>
        <p:spPr>
          <a:xfrm>
            <a:off x="256301" y="1204494"/>
            <a:ext cx="3150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halkboard" panose="03050602040202020205" pitchFamily="66" charset="77"/>
              </a:rPr>
              <a:t>Learning outcome 2:</a:t>
            </a:r>
            <a:endParaRPr lang="en-US" sz="2400" b="1" dirty="0">
              <a:latin typeface="Chalkboard" panose="03050602040202020205" pitchFamily="66" charset="77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78B1F17-382D-994E-9567-CE91C63868EB}"/>
              </a:ext>
            </a:extLst>
          </p:cNvPr>
          <p:cNvSpPr txBox="1">
            <a:spLocks/>
          </p:cNvSpPr>
          <p:nvPr/>
        </p:nvSpPr>
        <p:spPr>
          <a:xfrm>
            <a:off x="6597229" y="1806119"/>
            <a:ext cx="5138057" cy="4738461"/>
          </a:xfrm>
          <a:prstGeom prst="rect">
            <a:avLst/>
          </a:prstGeom>
          <a:solidFill>
            <a:srgbClr val="00B0F0">
              <a:alpha val="19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Pass3:</a:t>
            </a:r>
          </a:p>
          <a:p>
            <a:r>
              <a:rPr lang="en-GB" dirty="0"/>
              <a:t>Production Schedule: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Design phase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Creation phase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Testing phase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Include milestones and review dates.</a:t>
            </a:r>
          </a:p>
          <a:p>
            <a:r>
              <a:rPr lang="en-GB" dirty="0"/>
              <a:t>Use word or excel.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5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EDEDB-8A39-6440-8D16-D482B0B2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halkboard" panose="03050602040202020205" pitchFamily="66" charset="77"/>
              </a:rPr>
              <a:t>Schedule example</a:t>
            </a:r>
            <a:endParaRPr lang="en-US" b="1" dirty="0">
              <a:latin typeface="Chalkboard" panose="03050602040202020205" pitchFamily="66" charset="77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B97C560-13F1-964B-84C4-745A73B69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2382"/>
              </p:ext>
            </p:extLst>
          </p:nvPr>
        </p:nvGraphicFramePr>
        <p:xfrm>
          <a:off x="1280885" y="1690687"/>
          <a:ext cx="9789888" cy="3812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648">
                  <a:extLst>
                    <a:ext uri="{9D8B030D-6E8A-4147-A177-3AD203B41FA5}">
                      <a16:colId xmlns:a16="http://schemas.microsoft.com/office/drawing/2014/main" val="1307596130"/>
                    </a:ext>
                  </a:extLst>
                </a:gridCol>
                <a:gridCol w="1631648">
                  <a:extLst>
                    <a:ext uri="{9D8B030D-6E8A-4147-A177-3AD203B41FA5}">
                      <a16:colId xmlns:a16="http://schemas.microsoft.com/office/drawing/2014/main" val="2493660384"/>
                    </a:ext>
                  </a:extLst>
                </a:gridCol>
                <a:gridCol w="1631648">
                  <a:extLst>
                    <a:ext uri="{9D8B030D-6E8A-4147-A177-3AD203B41FA5}">
                      <a16:colId xmlns:a16="http://schemas.microsoft.com/office/drawing/2014/main" val="3697621711"/>
                    </a:ext>
                  </a:extLst>
                </a:gridCol>
                <a:gridCol w="1631648">
                  <a:extLst>
                    <a:ext uri="{9D8B030D-6E8A-4147-A177-3AD203B41FA5}">
                      <a16:colId xmlns:a16="http://schemas.microsoft.com/office/drawing/2014/main" val="838622638"/>
                    </a:ext>
                  </a:extLst>
                </a:gridCol>
                <a:gridCol w="1631648">
                  <a:extLst>
                    <a:ext uri="{9D8B030D-6E8A-4147-A177-3AD203B41FA5}">
                      <a16:colId xmlns:a16="http://schemas.microsoft.com/office/drawing/2014/main" val="3263381289"/>
                    </a:ext>
                  </a:extLst>
                </a:gridCol>
                <a:gridCol w="1631648">
                  <a:extLst>
                    <a:ext uri="{9D8B030D-6E8A-4147-A177-3AD203B41FA5}">
                      <a16:colId xmlns:a16="http://schemas.microsoft.com/office/drawing/2014/main" val="1103537267"/>
                    </a:ext>
                  </a:extLst>
                </a:gridCol>
              </a:tblGrid>
              <a:tr h="859244"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Crew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51788"/>
                  </a:ext>
                </a:extLst>
              </a:tr>
              <a:tr h="1227491">
                <a:tc>
                  <a:txBody>
                    <a:bodyPr/>
                    <a:lstStyle/>
                    <a:p>
                      <a:r>
                        <a:rPr lang="en-GB" dirty="0"/>
                        <a:t>05/03/2018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Set up Social media accounts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Myself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Wifi</a:t>
                      </a:r>
                      <a:r>
                        <a:rPr lang="en-GB" dirty="0"/>
                        <a:t>, laptop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C13 </a:t>
                      </a:r>
                      <a:r>
                        <a:rPr lang="en-GB" dirty="0" err="1"/>
                        <a:t>Netherhall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076511"/>
                  </a:ext>
                </a:extLst>
              </a:tr>
              <a:tr h="1227491">
                <a:tc>
                  <a:txBody>
                    <a:bodyPr/>
                    <a:lstStyle/>
                    <a:p>
                      <a:r>
                        <a:rPr lang="en-GB" dirty="0"/>
                        <a:t>06/03/2018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Photo 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Photographer, myself and 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Camera, makeup, lighting,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Studio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77834"/>
                  </a:ext>
                </a:extLst>
              </a:tr>
              <a:tr h="4978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908203"/>
                  </a:ext>
                </a:extLst>
              </a:tr>
            </a:tbl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id="{9A24D641-5733-514D-8F43-C4B36E7078A8}"/>
              </a:ext>
            </a:extLst>
          </p:cNvPr>
          <p:cNvSpPr txBox="1">
            <a:spLocks/>
          </p:cNvSpPr>
          <p:nvPr/>
        </p:nvSpPr>
        <p:spPr>
          <a:xfrm>
            <a:off x="0" y="5829300"/>
            <a:ext cx="12191999" cy="1045029"/>
          </a:xfrm>
          <a:prstGeom prst="rect">
            <a:avLst/>
          </a:prstGeom>
          <a:solidFill>
            <a:srgbClr val="00B0F0">
              <a:alpha val="78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Learning Objective: To create a specification document and schedule to hep you develop your interactive product.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6366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CC873-10D4-BB4D-AE83-2B2373678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01" y="1806119"/>
            <a:ext cx="5138057" cy="4738461"/>
          </a:xfrm>
          <a:solidFill>
            <a:srgbClr val="00B0F0">
              <a:alpha val="19000"/>
            </a:srgb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Pass2:</a:t>
            </a:r>
          </a:p>
          <a:p>
            <a:r>
              <a:rPr lang="en-GB" dirty="0"/>
              <a:t>Specification Document: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identifies content to be included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 target audience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the client needs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 user needs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Delivery format and platform  </a:t>
            </a:r>
          </a:p>
          <a:p>
            <a:r>
              <a:rPr lang="en-GB" dirty="0"/>
              <a:t>Evidence should include outline designs, including a mood board, navigation map and storyboards.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7760F1-1AAE-D04E-B854-C7E1458FF38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1045029"/>
          </a:xfrm>
          <a:prstGeom prst="rect">
            <a:avLst/>
          </a:prstGeom>
          <a:solidFill>
            <a:srgbClr val="00B0F0">
              <a:alpha val="78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Learning Objective: To create a specification document and schedule to hep you develop your interactive product.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B01C6C-8E27-6849-BFB1-19F4844E43C9}"/>
              </a:ext>
            </a:extLst>
          </p:cNvPr>
          <p:cNvSpPr txBox="1"/>
          <p:nvPr/>
        </p:nvSpPr>
        <p:spPr>
          <a:xfrm>
            <a:off x="256301" y="1204494"/>
            <a:ext cx="3150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halkboard" panose="03050602040202020205" pitchFamily="66" charset="77"/>
              </a:rPr>
              <a:t>Learning outcome 2:</a:t>
            </a:r>
            <a:endParaRPr lang="en-US" sz="2400" b="1" dirty="0">
              <a:latin typeface="Chalkboard" panose="03050602040202020205" pitchFamily="66" charset="77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78B1F17-382D-994E-9567-CE91C63868EB}"/>
              </a:ext>
            </a:extLst>
          </p:cNvPr>
          <p:cNvSpPr txBox="1">
            <a:spLocks/>
          </p:cNvSpPr>
          <p:nvPr/>
        </p:nvSpPr>
        <p:spPr>
          <a:xfrm>
            <a:off x="6597229" y="1806119"/>
            <a:ext cx="5138057" cy="4738461"/>
          </a:xfrm>
          <a:prstGeom prst="rect">
            <a:avLst/>
          </a:prstGeom>
          <a:solidFill>
            <a:srgbClr val="00B0F0">
              <a:alpha val="19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Pass3:</a:t>
            </a:r>
          </a:p>
          <a:p>
            <a:r>
              <a:rPr lang="en-GB" dirty="0"/>
              <a:t>Production Schedule: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Design phase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Creation phase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Testing phase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Include milestones and review dates.</a:t>
            </a:r>
          </a:p>
          <a:p>
            <a:r>
              <a:rPr lang="en-GB" dirty="0"/>
              <a:t>Use word or excel.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9BCB36-DD68-4440-8AE5-556042638DA6}"/>
              </a:ext>
            </a:extLst>
          </p:cNvPr>
          <p:cNvSpPr txBox="1"/>
          <p:nvPr/>
        </p:nvSpPr>
        <p:spPr>
          <a:xfrm>
            <a:off x="8066314" y="1102408"/>
            <a:ext cx="334735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halkboard" panose="03050602040202020205" pitchFamily="66" charset="77"/>
              </a:rPr>
              <a:t>Deadline: Tuesday 6</a:t>
            </a:r>
            <a:r>
              <a:rPr lang="en-GB" b="1" baseline="30000" dirty="0">
                <a:latin typeface="Chalkboard" panose="03050602040202020205" pitchFamily="66" charset="77"/>
              </a:rPr>
              <a:t>th</a:t>
            </a:r>
            <a:r>
              <a:rPr lang="en-GB" b="1" dirty="0">
                <a:latin typeface="Chalkboard" panose="03050602040202020205" pitchFamily="66" charset="77"/>
              </a:rPr>
              <a:t> March period 5 </a:t>
            </a:r>
            <a:endParaRPr lang="en-US" b="1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9007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253</Words>
  <Application>Microsoft Macintosh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Chalkboard</vt:lpstr>
      <vt:lpstr>Wingdings</vt:lpstr>
      <vt:lpstr>Office Theme</vt:lpstr>
      <vt:lpstr>Unit 4 – LO2</vt:lpstr>
      <vt:lpstr>PowerPoint Presentation</vt:lpstr>
      <vt:lpstr>Schedule example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– LO2</dc:title>
  <dc:creator>lorenza samuels</dc:creator>
  <cp:lastModifiedBy>lorenza samuels</cp:lastModifiedBy>
  <cp:revision>5</cp:revision>
  <dcterms:created xsi:type="dcterms:W3CDTF">2018-02-25T19:12:27Z</dcterms:created>
  <dcterms:modified xsi:type="dcterms:W3CDTF">2018-02-25T19:48:33Z</dcterms:modified>
</cp:coreProperties>
</file>