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7" r:id="rId4"/>
    <p:sldId id="261" r:id="rId5"/>
    <p:sldId id="258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0"/>
    <p:restoredTop sz="93073"/>
  </p:normalViewPr>
  <p:slideViewPr>
    <p:cSldViewPr snapToGrid="0" snapToObjects="1">
      <p:cViewPr varScale="1">
        <p:scale>
          <a:sx n="91" d="100"/>
          <a:sy n="91" d="100"/>
        </p:scale>
        <p:origin x="-2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AC128-0776-8348-AD6E-691F4FF548C5}" type="datetimeFigureOut">
              <a:rPr lang="en-US" smtClean="0"/>
              <a:t>11/09/17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6D307-CB5D-C942-B25D-683BB8C2A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8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/>
              <a:t>11/09/17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11/09/17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11/09/17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11/09/17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11/09/17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11/09/17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11/09/17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11/09/17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6" Type="http://schemas.openxmlformats.org/officeDocument/2006/relationships/image" Target="../media/image6.gif"/><Relationship Id="rId7" Type="http://schemas.openxmlformats.org/officeDocument/2006/relationships/image" Target="../media/image7.gif"/><Relationship Id="rId8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80" y="4545432"/>
            <a:ext cx="4114890" cy="2312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671" y="1654378"/>
            <a:ext cx="8791575" cy="2387600"/>
          </a:xfrm>
        </p:spPr>
        <p:txBody>
          <a:bodyPr/>
          <a:lstStyle/>
          <a:p>
            <a:pPr algn="ctr"/>
            <a:r>
              <a:rPr lang="en-US" dirty="0" smtClean="0"/>
              <a:t>UNIT 6: sOCIAL mEDIA AND gLOBALISATION</a:t>
            </a:r>
            <a:br>
              <a:rPr lang="en-US" dirty="0" smtClean="0"/>
            </a:br>
            <a:r>
              <a:rPr lang="en-US" dirty="0" smtClean="0"/>
              <a:t>LO: 1.1 and 1.2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5432"/>
            <a:ext cx="3942080" cy="2312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70" y="4545432"/>
            <a:ext cx="4114890" cy="2312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93" y="1"/>
            <a:ext cx="3835805" cy="1878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001193" cy="1878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98" y="0"/>
            <a:ext cx="4334862" cy="18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1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Word of mouth - online</a:t>
            </a:r>
            <a:endParaRPr lang="en-US" b="1" dirty="0">
              <a:ln>
                <a:solidFill>
                  <a:schemeClr val="bg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478570"/>
            <a:ext cx="9905997" cy="354171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9984" y="5791200"/>
            <a:ext cx="8152015" cy="10667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Learning Objective: </a:t>
            </a:r>
            <a:r>
              <a:rPr lang="en-US" sz="2000" cap="none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Developing and strengthening knowledge of how online and social media products are used. Allowing each student to confidently explain social media products and utilise these in a marketing campaign.</a:t>
            </a:r>
            <a:endParaRPr lang="en-US" sz="20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8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" y="3881577"/>
            <a:ext cx="7837714" cy="3005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" y="28801"/>
            <a:ext cx="7369628" cy="3869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83" y="3881576"/>
            <a:ext cx="4352017" cy="3005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97" y="28800"/>
            <a:ext cx="4981107" cy="385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1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86" y="0"/>
            <a:ext cx="5285014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39984" y="5791200"/>
            <a:ext cx="8152015" cy="10667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Learning Objective: </a:t>
            </a:r>
            <a:r>
              <a:rPr lang="en-US" sz="2000" cap="none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Developing and strengthening knowledge of how online and social media products are used. Allowing each student to confidently explain social media products and utilise these in a marketing campaign.</a:t>
            </a:r>
            <a:endParaRPr lang="en-US" sz="20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386" y="79765"/>
            <a:ext cx="5943599" cy="281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Twitter played a massive part in the Deadpool campaign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Using Ryan Reynold’s 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STAR POWER </a:t>
            </a: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and asking the audience to produce photos of any images they see in relation to Deadpool</a:t>
            </a:r>
            <a:endParaRPr lang="en-US" sz="20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386" y="3071673"/>
            <a:ext cx="5127171" cy="2543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Youtube played the strongest part in the Be Kind Rewind with the introduction of audience made swedes.</a:t>
            </a:r>
          </a:p>
          <a:p>
            <a:pPr>
              <a:lnSpc>
                <a:spcPct val="150000"/>
              </a:lnSpc>
            </a:pP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Both are a modern day word of mouth. Both campaigns ask the audience to take part.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3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In your envelope groups:</a:t>
            </a:r>
            <a:endParaRPr lang="en-US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Choose a current TV show or Hollywood film.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Decide how you could promote your film/TV show.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Encouraging an audience participation element.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What might encourage more people to hear about your product?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39984" y="5791200"/>
            <a:ext cx="8152015" cy="10667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Learning Objective: </a:t>
            </a:r>
            <a:r>
              <a:rPr lang="en-US" sz="2000" cap="none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Developing and strengthening knowledge of how online and social media products are used. Allowing each student to confidently explain social media products and utilise these in a marketing campaign.</a:t>
            </a:r>
            <a:endParaRPr lang="en-US" sz="20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813451" flipH="1">
            <a:off x="9369334" y="1040481"/>
            <a:ext cx="1913710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 minutes to discuss in groups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842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1412" y="204022"/>
            <a:ext cx="9905998" cy="23075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Learning Objective: </a:t>
            </a:r>
            <a:r>
              <a:rPr lang="en-US" sz="2400" cap="none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Developing and strengthening knowledge of how online and social media products are used. Allowing each student to confidently explain social media products and utilise these in a marketing campaign.</a:t>
            </a:r>
            <a:endParaRPr lang="en-US" sz="24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1584"/>
            <a:ext cx="9144000" cy="43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2" y="5379430"/>
            <a:ext cx="9905998" cy="147857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Learning Objective: </a:t>
            </a:r>
            <a:r>
              <a:rPr lang="en-US" sz="2000" cap="none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Developing and strengthening knowledge of how online and social media products are used. Allowing each student to confidently explain social media products and utilise these in a marketing campaign.</a:t>
            </a:r>
            <a:endParaRPr lang="en-US" sz="20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-149629"/>
            <a:ext cx="5480304" cy="6173585"/>
          </a:xfrm>
        </p:spPr>
      </p:pic>
      <p:sp>
        <p:nvSpPr>
          <p:cNvPr id="5" name="TextBox 4"/>
          <p:cNvSpPr txBox="1"/>
          <p:nvPr/>
        </p:nvSpPr>
        <p:spPr>
          <a:xfrm>
            <a:off x="340131" y="139292"/>
            <a:ext cx="8122225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Prepare for our feedback session the answers to these questions based on your envelope:</a:t>
            </a:r>
            <a:endParaRPr lang="en-US" sz="3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What is your social media platform? How does it work?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What are 5 benefits to the user of this app/channel?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How do producers/content makers use this platform?</a:t>
            </a:r>
          </a:p>
          <a:p>
            <a:endParaRPr lang="en-US" sz="3600" b="1" dirty="0">
              <a:ln>
                <a:solidFill>
                  <a:schemeClr val="bg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endParaRPr lang="en-US" sz="3600" b="1" dirty="0" smtClean="0">
              <a:ln>
                <a:solidFill>
                  <a:schemeClr val="bg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endParaRPr lang="en-US" sz="3600" b="1" dirty="0">
              <a:ln>
                <a:solidFill>
                  <a:schemeClr val="bg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endParaRPr lang="en-US" sz="3600" b="1" dirty="0" smtClean="0">
              <a:ln>
                <a:solidFill>
                  <a:schemeClr val="bg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endParaRPr lang="en-US" sz="3600" b="1" dirty="0">
              <a:ln>
                <a:solidFill>
                  <a:schemeClr val="bg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 rot="1627746">
            <a:off x="10233974" y="500552"/>
            <a:ext cx="1710725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15 minutes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151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435" y="1345938"/>
            <a:ext cx="8601103" cy="48934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2006 Tapscott and Williams (Media theorists) talked about “Wikinomics” which suggests that online technologies have changed the way that media products are produced and distributed.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Many audience members are now known as “Prosumers”, creative individuals who utilise media technology at home to make music, television content or </a:t>
            </a:r>
            <a:r>
              <a:rPr lang="en-US" b="1" dirty="0" smtClean="0"/>
              <a:t>fan films</a:t>
            </a:r>
            <a:r>
              <a:rPr lang="en-US" dirty="0" smtClean="0"/>
              <a:t>, or they become </a:t>
            </a:r>
            <a:r>
              <a:rPr lang="en-US" b="1" dirty="0" smtClean="0"/>
              <a:t>Citizen Journalists.</a:t>
            </a:r>
          </a:p>
          <a:p>
            <a:pPr marL="0" indent="0">
              <a:buNone/>
            </a:pPr>
            <a:r>
              <a:rPr lang="en-US" b="1" dirty="0" smtClean="0"/>
              <a:t>Web 2.0 </a:t>
            </a:r>
            <a:r>
              <a:rPr lang="en-US" dirty="0" smtClean="0"/>
              <a:t>is so advanced it can share &amp; distribute their content online.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2" y="5379430"/>
            <a:ext cx="9905998" cy="147857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Learning Objective: </a:t>
            </a:r>
            <a:r>
              <a:rPr lang="en-US" sz="2000" cap="none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Developing and strengthening knowledge of how online and social media products are used. Allowing each student to confidently explain social media products and utilise these in a marketing campaign.</a:t>
            </a:r>
            <a:endParaRPr lang="en-US" sz="20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874764">
            <a:off x="8554749" y="453386"/>
            <a:ext cx="364952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Write this bit down in your own words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2506038">
            <a:off x="9792393" y="7869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0435" y="284109"/>
            <a:ext cx="4644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Recap on Web 2.0</a:t>
            </a:r>
            <a:endParaRPr lang="en-US" sz="4000" b="1" dirty="0">
              <a:ln>
                <a:solidFill>
                  <a:schemeClr val="bg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E2E3E4"/>
              </a:clrFrom>
              <a:clrTo>
                <a:srgbClr val="E2E3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492615"/>
            <a:ext cx="71628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3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162" y="95107"/>
            <a:ext cx="9905998" cy="1478570"/>
          </a:xfrm>
        </p:spPr>
        <p:txBody>
          <a:bodyPr/>
          <a:lstStyle/>
          <a:p>
            <a:r>
              <a:rPr lang="en-US" b="1" dirty="0" smtClean="0"/>
              <a:t>Henry Jenkins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313" y="1118957"/>
            <a:ext cx="3541712" cy="3541712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2" y="5379430"/>
            <a:ext cx="9905998" cy="147857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Learning Objective: </a:t>
            </a:r>
            <a:r>
              <a:rPr lang="en-US" sz="2000" cap="none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Developing and strengthening knowledge of how online and social media products are used. Allowing each student to confidently explain social media products and utilise these in a marketing campaign.</a:t>
            </a:r>
            <a:endParaRPr lang="en-US" sz="20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8162" y="1409013"/>
            <a:ext cx="2909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 2006, Jenkins looked into </a:t>
            </a:r>
            <a:r>
              <a:rPr lang="en-US" sz="2400" b="1" dirty="0" smtClean="0"/>
              <a:t>Fan Films </a:t>
            </a:r>
            <a:r>
              <a:rPr lang="en-US" sz="2400" dirty="0" smtClean="0"/>
              <a:t> and wrote extensive papers and books about the way online technologies have enabled “participatory culture”.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693789" y="910800"/>
            <a:ext cx="2518959" cy="391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Meaning we can all get involved. We can participate. We can create our own content online.</a:t>
            </a: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9111" y="6388628"/>
            <a:ext cx="8050602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Michael Gondrey encouraged participatory culture with swedes.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5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2" y="5379430"/>
            <a:ext cx="9905998" cy="147857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Learning Objective: </a:t>
            </a:r>
            <a:r>
              <a:rPr lang="en-US" sz="2000" cap="none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Developing and strengthening knowledge of how online and social media products are used. Allowing each student to confidently explain social media products and utilise these in a marketing campaign.</a:t>
            </a:r>
            <a:endParaRPr lang="en-US" sz="20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3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49093"/>
            <a:ext cx="9905998" cy="1478570"/>
          </a:xfrm>
          <a:ln>
            <a:noFill/>
          </a:ln>
        </p:spPr>
        <p:txBody>
          <a:bodyPr/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Creating a swede </a:t>
            </a:r>
            <a:r>
              <a:rPr lang="mr-IN" b="1" dirty="0" smtClean="0">
                <a:ln>
                  <a:solidFill>
                    <a:schemeClr val="bg1"/>
                  </a:solidFill>
                </a:ln>
              </a:rPr>
              <a:t>–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 Be kind rewind</a:t>
            </a:r>
            <a:endParaRPr lang="en-US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96538"/>
            <a:ext cx="9905999" cy="43946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You have 5 minutes to plan and 10 minutes to prep &amp; film.</a:t>
            </a:r>
          </a:p>
          <a:p>
            <a:endParaRPr lang="en-US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You must create a swede that is no more than 2mins30</a:t>
            </a:r>
          </a:p>
          <a:p>
            <a:endParaRPr lang="en-US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The only materials you will be given are an ipad, paper and scissors.</a:t>
            </a:r>
          </a:p>
          <a:p>
            <a:endParaRPr lang="en-US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Summarise your film </a:t>
            </a:r>
            <a:r>
              <a:rPr lang="mr-IN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only rules: no editing, include a humming soundtrack and have fun!</a:t>
            </a:r>
            <a:endParaRPr lang="en-US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" y="6059978"/>
            <a:ext cx="3640975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dirty="0"/>
              <a:t>https://www.youtube.com/watch?v=4fDlPI1vI2A&amp;t=22s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39984" y="5791200"/>
            <a:ext cx="8152015" cy="10667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Learning Objective: </a:t>
            </a:r>
            <a:r>
              <a:rPr lang="en-US" sz="2000" cap="none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Developing and strengthening knowledge of how online and social media products are used. Allowing each student to confidently explain social media products and utilise these in a marketing campaign.</a:t>
            </a:r>
            <a:endParaRPr lang="en-US" sz="20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20678">
            <a:off x="9356948" y="935206"/>
            <a:ext cx="2555508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15 minute task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775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38748" y="5968538"/>
            <a:ext cx="7653251" cy="8894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Learning Objective: </a:t>
            </a:r>
            <a:r>
              <a:rPr lang="en-US" sz="1400" cap="none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Developing and strengthening knowledge of how online and social media products are used. Allowing each student to confidently explain social media products and utilise these in a marketing campaign.</a:t>
            </a:r>
            <a:endParaRPr lang="en-US" sz="14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6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3436</TotalTime>
  <Words>748</Words>
  <Application>Microsoft Macintosh PowerPoint</Application>
  <PresentationFormat>Custom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Circuit</vt:lpstr>
      <vt:lpstr>UNIT 6: sOCIAL mEDIA AND gLOBALISATION LO: 1.1 and 1.2</vt:lpstr>
      <vt:lpstr>PowerPoint Presentation</vt:lpstr>
      <vt:lpstr>Learning Objective: Developing and strengthening knowledge of how online and social media products are used. Allowing each student to confidently explain social media products and utilise these in a marketing campaign.</vt:lpstr>
      <vt:lpstr>PowerPoint Presentation</vt:lpstr>
      <vt:lpstr>Henry Jenkins</vt:lpstr>
      <vt:lpstr>PowerPoint Presentation</vt:lpstr>
      <vt:lpstr>PowerPoint Presentation</vt:lpstr>
      <vt:lpstr>Creating a swede – Be kind rewind</vt:lpstr>
      <vt:lpstr>PowerPoint Presentation</vt:lpstr>
      <vt:lpstr>Word of mouth - online</vt:lpstr>
      <vt:lpstr>PowerPoint Presentation</vt:lpstr>
      <vt:lpstr>PowerPoint Presentation</vt:lpstr>
      <vt:lpstr>In your envelope groups: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sOCIAL mEDIA AND gLOBALISATION</dc:title>
  <dc:creator>lorenza samuels</dc:creator>
  <cp:lastModifiedBy>Sheppard , Mr B</cp:lastModifiedBy>
  <cp:revision>20</cp:revision>
  <dcterms:created xsi:type="dcterms:W3CDTF">2017-09-08T14:00:35Z</dcterms:created>
  <dcterms:modified xsi:type="dcterms:W3CDTF">2017-09-11T13:43:05Z</dcterms:modified>
</cp:coreProperties>
</file>