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3"/>
    <p:restoredTop sz="93216"/>
  </p:normalViewPr>
  <p:slideViewPr>
    <p:cSldViewPr snapToGrid="0" snapToObjects="1">
      <p:cViewPr varScale="1">
        <p:scale>
          <a:sx n="66" d="100"/>
          <a:sy n="66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97BB-E5B2-404F-ADBD-81BB1E080BDE}" type="datetimeFigureOut">
              <a:rPr lang="en-US" smtClean="0"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C925E5-02E6-0D4C-B86F-8AD9FB3E81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6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Social Media and </a:t>
            </a:r>
            <a:r>
              <a:rPr lang="en-US" dirty="0" err="1" smtClean="0"/>
              <a:t>Globalisation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5CFBDB"/>
              </a:clrFrom>
              <a:clrTo>
                <a:srgbClr val="5CFBD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" y="1948070"/>
            <a:ext cx="2861340" cy="42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97" y="1189986"/>
            <a:ext cx="9603275" cy="1049235"/>
          </a:xfrm>
        </p:spPr>
        <p:txBody>
          <a:bodyPr/>
          <a:lstStyle/>
          <a:p>
            <a:r>
              <a:rPr lang="en-US" b="1" dirty="0" smtClean="0"/>
              <a:t>Starter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82" y="3784636"/>
            <a:ext cx="5177509" cy="2356988"/>
          </a:xfrm>
        </p:spPr>
      </p:pic>
      <p:sp>
        <p:nvSpPr>
          <p:cNvPr id="5" name="TextBox 4"/>
          <p:cNvSpPr txBox="1"/>
          <p:nvPr/>
        </p:nvSpPr>
        <p:spPr>
          <a:xfrm>
            <a:off x="1252797" y="1896854"/>
            <a:ext cx="7301948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In pairs choose a local business of your choice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Pick 3 social media channels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Create a mind map, outlining the benefits that using social media might have on the business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9C9A9C"/>
              </a:clrFrom>
              <a:clrTo>
                <a:srgbClr val="9C9A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33" y="0"/>
            <a:ext cx="3428667" cy="2657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5661"/>
            <a:ext cx="86705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4" y="1446454"/>
            <a:ext cx="5560047" cy="5033859"/>
          </a:xfrm>
        </p:spPr>
      </p:pic>
      <p:sp>
        <p:nvSpPr>
          <p:cNvPr id="5" name="TextBox 4"/>
          <p:cNvSpPr txBox="1"/>
          <p:nvPr/>
        </p:nvSpPr>
        <p:spPr>
          <a:xfrm>
            <a:off x="472799" y="576470"/>
            <a:ext cx="885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Negative impacts for users and industry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225661"/>
            <a:ext cx="86705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Memes </a:t>
            </a:r>
            <a:r>
              <a:rPr lang="mr-IN" dirty="0" smtClean="0"/>
              <a:t>–</a:t>
            </a:r>
            <a:r>
              <a:rPr lang="en-US" dirty="0" smtClean="0"/>
              <a:t> brand and celebrity parody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4722"/>
            <a:ext cx="2383277" cy="23832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207">
            <a:off x="8711845" y="3284184"/>
            <a:ext cx="2459742" cy="3297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695">
            <a:off x="5443004" y="4442531"/>
            <a:ext cx="3115013" cy="2238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6" y="1742288"/>
            <a:ext cx="3554891" cy="3465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023">
            <a:off x="5941854" y="1348139"/>
            <a:ext cx="4064000" cy="363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519">
            <a:off x="9115209" y="1100165"/>
            <a:ext cx="2801267" cy="2049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601">
            <a:off x="3206162" y="2245858"/>
            <a:ext cx="2860002" cy="4044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25661"/>
            <a:ext cx="86705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Group A: Vicky Pattison, Taylor Swift, Harry Styles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Group B: Kylie Jenner,  Maya Jama,  Jemma Lucy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Group C: Holly Hagan, </a:t>
            </a:r>
            <a:r>
              <a:rPr lang="en-US" dirty="0" err="1" smtClean="0">
                <a:solidFill>
                  <a:srgbClr val="7030A0"/>
                </a:solidFill>
              </a:rPr>
              <a:t>Kem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Cetinay</a:t>
            </a:r>
            <a:r>
              <a:rPr lang="en-US" dirty="0" smtClean="0">
                <a:solidFill>
                  <a:srgbClr val="7030A0"/>
                </a:solidFill>
              </a:rPr>
              <a:t>, Aaron Chalmers,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Group D: Kim Kardashian, Casey </a:t>
            </a:r>
            <a:r>
              <a:rPr lang="en-US" dirty="0" err="1" smtClean="0">
                <a:solidFill>
                  <a:srgbClr val="7030A0"/>
                </a:solidFill>
              </a:rPr>
              <a:t>Batchelor</a:t>
            </a:r>
            <a:r>
              <a:rPr lang="en-US" dirty="0" smtClean="0">
                <a:solidFill>
                  <a:srgbClr val="7030A0"/>
                </a:solidFill>
              </a:rPr>
              <a:t>, Lethal </a:t>
            </a:r>
            <a:r>
              <a:rPr lang="en-US" dirty="0" err="1" smtClean="0">
                <a:solidFill>
                  <a:srgbClr val="7030A0"/>
                </a:solidFill>
              </a:rPr>
              <a:t>Bizzle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Analyse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the content of the last 3 images they have posted on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instagram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Is the content appropriate for young people?</a:t>
            </a: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Is there any sponsorship shown? How is this portrayed? </a:t>
            </a:r>
          </a:p>
          <a:p>
            <a:pPr marL="0" indent="0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are your overall thoughts on this user’s account? Is it useful social media content?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56" y="139646"/>
            <a:ext cx="4570955" cy="34282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7949" y="6433761"/>
            <a:ext cx="86705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756"/>
            <a:ext cx="9603275" cy="1049235"/>
          </a:xfrm>
        </p:spPr>
        <p:txBody>
          <a:bodyPr/>
          <a:lstStyle/>
          <a:p>
            <a:r>
              <a:rPr lang="en-US" dirty="0" smtClean="0"/>
              <a:t>FAKE NEWS Task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79" y="0"/>
            <a:ext cx="2092950" cy="2092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6" y="1224373"/>
            <a:ext cx="10249771" cy="4841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5661"/>
            <a:ext cx="86705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Lo2: explain the impact of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on media audiences and producers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1294"/>
            <a:ext cx="12101329" cy="13388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Trump blames the mainstream press and social media for “Fake news”. With the instant nature of social media commenting on every day news events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do you think it’s a good or bad platform? Research a celebrity story and present back your research arguing your view point on Social media and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globalisation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Create a meme using the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ipads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or your smart phone which represents your learning on this unit so far.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142">
            <a:off x="1140550" y="3162061"/>
            <a:ext cx="3649851" cy="353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4226">
            <a:off x="7749160" y="3544752"/>
            <a:ext cx="3790444" cy="23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</TotalTime>
  <Words>318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Chalkboard</vt:lpstr>
      <vt:lpstr>Gill Sans MT</vt:lpstr>
      <vt:lpstr>Mangal</vt:lpstr>
      <vt:lpstr>Arial</vt:lpstr>
      <vt:lpstr>Gallery</vt:lpstr>
      <vt:lpstr>Unit 6: Social Media and Globalisation</vt:lpstr>
      <vt:lpstr>Starter</vt:lpstr>
      <vt:lpstr>PowerPoint Presentation</vt:lpstr>
      <vt:lpstr>Memes – brand and celebrity parody</vt:lpstr>
      <vt:lpstr>TASK</vt:lpstr>
      <vt:lpstr>FAKE NEWS Task</vt:lpstr>
      <vt:lpstr>Plenary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Social Media and Globalisation</dc:title>
  <dc:creator>lorenza samuels</dc:creator>
  <cp:lastModifiedBy>lorenza samuels</cp:lastModifiedBy>
  <cp:revision>9</cp:revision>
  <dcterms:created xsi:type="dcterms:W3CDTF">2017-09-17T21:36:53Z</dcterms:created>
  <dcterms:modified xsi:type="dcterms:W3CDTF">2017-09-17T22:33:22Z</dcterms:modified>
</cp:coreProperties>
</file>