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/>
    <p:restoredTop sz="92950"/>
  </p:normalViewPr>
  <p:slideViewPr>
    <p:cSldViewPr snapToGrid="0" snapToObjects="1">
      <p:cViewPr varScale="1">
        <p:scale>
          <a:sx n="58" d="100"/>
          <a:sy n="58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5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3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2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6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1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9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1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6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4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470BA-5486-C84D-A84E-978D07346E26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</a:t>
            </a:r>
            <a:r>
              <a:rPr lang="en-US" dirty="0" smtClean="0"/>
              <a:t>Media Producers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L.O. – </a:t>
            </a:r>
            <a:r>
              <a:rPr lang="en-US" sz="2800" dirty="0" smtClean="0"/>
              <a:t>To research the ownership models of our </a:t>
            </a:r>
            <a:r>
              <a:rPr lang="en-US" sz="2800" dirty="0" err="1" smtClean="0"/>
              <a:t>favourite</a:t>
            </a:r>
            <a:r>
              <a:rPr lang="en-US" sz="2800" dirty="0" smtClean="0"/>
              <a:t> </a:t>
            </a:r>
            <a:r>
              <a:rPr lang="en-US" sz="2800" smtClean="0"/>
              <a:t>media texts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27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 reminder: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All </a:t>
            </a:r>
            <a:r>
              <a:rPr lang="en-US" sz="4000" dirty="0" smtClean="0"/>
              <a:t>media </a:t>
            </a:r>
            <a:r>
              <a:rPr lang="en-US" sz="4000" dirty="0"/>
              <a:t>institutions work to create products that meet the needs of specific target </a:t>
            </a:r>
            <a:r>
              <a:rPr lang="en-US" sz="4000" dirty="0" smtClean="0"/>
              <a:t>audiences.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1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aim of this unit is for you to: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your understanding of how different media institutions operate. 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283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In pairs you will research a media text that you enjoy consuming and produce a PowerPoint presentation telling others about your findings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4127"/>
            <a:ext cx="10515600" cy="464576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You can start by thinking of the text</a:t>
            </a:r>
          </a:p>
          <a:p>
            <a:r>
              <a:rPr lang="en-GB" dirty="0" smtClean="0"/>
              <a:t>find out who made it</a:t>
            </a:r>
          </a:p>
          <a:p>
            <a:r>
              <a:rPr lang="en-GB" dirty="0" smtClean="0"/>
              <a:t>what other media texts do they create?</a:t>
            </a:r>
          </a:p>
          <a:p>
            <a:r>
              <a:rPr lang="en-GB" dirty="0" smtClean="0"/>
              <a:t>does the media </a:t>
            </a:r>
            <a:r>
              <a:rPr lang="en-GB" dirty="0"/>
              <a:t>o</a:t>
            </a:r>
            <a:r>
              <a:rPr lang="en-GB" dirty="0" smtClean="0"/>
              <a:t>rganisation belong to another organisation?</a:t>
            </a:r>
          </a:p>
          <a:p>
            <a:r>
              <a:rPr lang="en-GB" dirty="0" smtClean="0"/>
              <a:t>do they make any other forms of media?</a:t>
            </a:r>
          </a:p>
          <a:p>
            <a:r>
              <a:rPr lang="en-GB" dirty="0" smtClean="0"/>
              <a:t>using your research, how successful are they? (profit made, quality of texts made etc.)</a:t>
            </a:r>
          </a:p>
          <a:p>
            <a:r>
              <a:rPr lang="en-GB" dirty="0" smtClean="0"/>
              <a:t>are there any criticisms of the organisation?</a:t>
            </a:r>
          </a:p>
          <a:p>
            <a:r>
              <a:rPr lang="en-GB" dirty="0" smtClean="0"/>
              <a:t>why is the organisation successful? How could they become more successful?</a:t>
            </a:r>
          </a:p>
          <a:p>
            <a:r>
              <a:rPr lang="en-GB" dirty="0" smtClean="0"/>
              <a:t>any other interesting information you can find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99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149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Unit 1: Media Producers</vt:lpstr>
      <vt:lpstr>A reminder:  All media institutions work to create products that meet the needs of specific target audiences.</vt:lpstr>
      <vt:lpstr>The aim of this unit is for you to:</vt:lpstr>
      <vt:lpstr>In pairs you will research a media text that you enjoy consuming and produce a PowerPoint presentation telling others about your findings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Media products and audiences</dc:title>
  <dc:creator>Microsoft Office User</dc:creator>
  <cp:lastModifiedBy>Microsoft Office User</cp:lastModifiedBy>
  <cp:revision>12</cp:revision>
  <dcterms:created xsi:type="dcterms:W3CDTF">2017-09-05T16:08:07Z</dcterms:created>
  <dcterms:modified xsi:type="dcterms:W3CDTF">2017-09-08T09:09:12Z</dcterms:modified>
</cp:coreProperties>
</file>