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57" r:id="rId17"/>
    <p:sldId id="260" r:id="rId18"/>
    <p:sldId id="26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1"/>
    <p:restoredTop sz="92838"/>
  </p:normalViewPr>
  <p:slideViewPr>
    <p:cSldViewPr snapToGrid="0" snapToObjects="1">
      <p:cViewPr varScale="1">
        <p:scale>
          <a:sx n="45" d="100"/>
          <a:sy n="45" d="100"/>
        </p:scale>
        <p:origin x="200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43FBD-89E2-114C-BA5C-28CD82FAC330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E30E-E8A2-6047-9395-32151C831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8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8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63D6-1FF9-D042-9556-63FD74281A41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ketingland.com/social-media-advertising-set-explode-next-3-years-12169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Different types of advertising in media industries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L.O. – How are media products advertised </a:t>
            </a:r>
            <a:r>
              <a:rPr lang="en-US" smtClean="0"/>
              <a:t>and distributed?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4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350874"/>
            <a:ext cx="7230140" cy="65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8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2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Digital advertising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broadband technology allowed new media and </a:t>
            </a:r>
            <a:r>
              <a:rPr lang="en-GB" b="1" dirty="0" smtClean="0"/>
              <a:t>web 2.0 technologies</a:t>
            </a:r>
            <a:r>
              <a:rPr lang="en-GB" dirty="0" smtClean="0"/>
              <a:t> to advertise products to audiences</a:t>
            </a:r>
          </a:p>
          <a:p>
            <a:endParaRPr lang="en-GB" dirty="0"/>
          </a:p>
          <a:p>
            <a:r>
              <a:rPr lang="en-GB" dirty="0" smtClean="0"/>
              <a:t>this digital media has allowed for new and innovative ways to market media products, such as film and music in particular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web 2.0 </a:t>
            </a:r>
            <a:r>
              <a:rPr lang="en-GB" b="1" dirty="0" smtClean="0"/>
              <a:t>technologies</a:t>
            </a:r>
            <a:r>
              <a:rPr lang="en-GB" dirty="0" smtClean="0"/>
              <a:t> – the second phase of the internet where web pages and technologies are interactive and collaborative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pop-up adverts</a:t>
            </a:r>
          </a:p>
          <a:p>
            <a:r>
              <a:rPr lang="en-GB" dirty="0" smtClean="0"/>
              <a:t>web banners</a:t>
            </a:r>
          </a:p>
          <a:p>
            <a:r>
              <a:rPr lang="en-GB" dirty="0" smtClean="0"/>
              <a:t>official social media</a:t>
            </a:r>
          </a:p>
          <a:p>
            <a:r>
              <a:rPr lang="en-GB" dirty="0" smtClean="0"/>
              <a:t>viral memes</a:t>
            </a:r>
          </a:p>
          <a:p>
            <a:r>
              <a:rPr lang="en-GB" dirty="0" smtClean="0"/>
              <a:t>video on demand (</a:t>
            </a:r>
            <a:r>
              <a:rPr lang="en-GB" dirty="0" err="1" smtClean="0"/>
              <a:t>VoD</a:t>
            </a:r>
            <a:r>
              <a:rPr lang="en-GB" dirty="0" smtClean="0"/>
              <a:t>) material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4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benefits of digital advertising?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70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personalised functions of social media, blogs and e-mailshots can be used to engage individuals by </a:t>
            </a:r>
            <a:r>
              <a:rPr lang="en-GB" b="1" dirty="0" smtClean="0"/>
              <a:t>below-the-line advertising</a:t>
            </a:r>
            <a:r>
              <a:rPr lang="en-GB" dirty="0" smtClean="0"/>
              <a:t> methods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below-the-line </a:t>
            </a:r>
            <a:r>
              <a:rPr lang="en-GB" b="1" dirty="0" smtClean="0"/>
              <a:t>advertising</a:t>
            </a:r>
            <a:r>
              <a:rPr lang="en-GB" dirty="0" smtClean="0"/>
              <a:t> – a more one-to-one form of advertising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2085181"/>
            <a:ext cx="3302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Titanic (1997) and Suicide Squad (2016)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are going to compare how these two movies have been advertised/marketed and distributed.</a:t>
            </a:r>
          </a:p>
          <a:p>
            <a:endParaRPr lang="en-US" dirty="0"/>
          </a:p>
          <a:p>
            <a:r>
              <a:rPr lang="en-US" sz="2400" dirty="0" smtClean="0"/>
              <a:t>What advertising/marketing methods did they use?</a:t>
            </a:r>
          </a:p>
          <a:p>
            <a:r>
              <a:rPr lang="en-US" sz="2400" dirty="0" smtClean="0"/>
              <a:t>How much did they spend on advertising and marketing?</a:t>
            </a:r>
          </a:p>
          <a:p>
            <a:r>
              <a:rPr lang="en-US" sz="2400" dirty="0" smtClean="0"/>
              <a:t>What were the distribution budgets?</a:t>
            </a:r>
          </a:p>
          <a:p>
            <a:r>
              <a:rPr lang="en-US" sz="2400" dirty="0" smtClean="0"/>
              <a:t>Did they use synergy or joint ventures?</a:t>
            </a:r>
          </a:p>
          <a:p>
            <a:r>
              <a:rPr lang="en-US" sz="2400" dirty="0" smtClean="0"/>
              <a:t>How did they distribute their films?</a:t>
            </a:r>
          </a:p>
          <a:p>
            <a:r>
              <a:rPr lang="en-US" sz="2400" dirty="0" smtClean="0"/>
              <a:t>How was the advertising specifically tailored to their audiences?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97371"/>
              </p:ext>
            </p:extLst>
          </p:nvPr>
        </p:nvGraphicFramePr>
        <p:xfrm>
          <a:off x="371391" y="371430"/>
          <a:ext cx="8374263" cy="6408432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chemeClr val="bg1">
                      <a:alpha val="38000"/>
                    </a:schemeClr>
                  </a:outerShdw>
                </a:effectLst>
                <a:tableStyleId>{08FB837D-C827-4EFA-A057-4D05807E0F7C}</a:tableStyleId>
              </a:tblPr>
              <a:tblGrid>
                <a:gridCol w="2791421"/>
                <a:gridCol w="2791421"/>
                <a:gridCol w="2791421"/>
              </a:tblGrid>
              <a:tr h="88835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Titanic 1997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Suicide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Squad 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Methods</a:t>
                      </a:r>
                      <a:r>
                        <a:rPr lang="en-US" b="1" baseline="0" dirty="0" smtClean="0"/>
                        <a:t> used to advertise/market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Marketing budget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830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Distribution budget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Any synergy or joint ventures?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Methods of distribution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3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Tailor made</a:t>
                      </a:r>
                      <a:r>
                        <a:rPr lang="en-US" b="1" baseline="0" dirty="0" smtClean="0"/>
                        <a:t> advertising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3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Discuss how social media has impacted on the way a media product is advertised and distributed. Give </a:t>
            </a:r>
            <a:r>
              <a:rPr lang="en-US" smtClean="0"/>
              <a:t>specific examples. 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of 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Read the article by Sonny </a:t>
            </a:r>
            <a:r>
              <a:rPr lang="en-GB" dirty="0" err="1" smtClean="0"/>
              <a:t>Ganguly</a:t>
            </a:r>
            <a:r>
              <a:rPr lang="en-GB" dirty="0" smtClean="0"/>
              <a:t> for </a:t>
            </a:r>
            <a:r>
              <a:rPr lang="en-GB" dirty="0" err="1" smtClean="0"/>
              <a:t>Marketingland.com</a:t>
            </a:r>
            <a:r>
              <a:rPr lang="en-GB" dirty="0" smtClean="0"/>
              <a:t> (2015): </a:t>
            </a:r>
            <a:r>
              <a:rPr lang="en-GB" dirty="0" smtClean="0">
                <a:hlinkClick r:id="rId2"/>
              </a:rPr>
              <a:t>www.marketingland.com/social-media-advertising-set-explode-next-3-years-121691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According to </a:t>
            </a:r>
            <a:r>
              <a:rPr lang="en-GB" dirty="0" err="1" smtClean="0"/>
              <a:t>Ganguly</a:t>
            </a:r>
            <a:r>
              <a:rPr lang="en-GB" dirty="0" smtClean="0"/>
              <a:t>, what three advantages does social media have over some traditional advertising methods?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Pick one media product you have watched or interacted with in the past month. In what way has the social media advertising for the product reached you? Create a mind map and give </a:t>
            </a:r>
            <a:r>
              <a:rPr lang="en-GB" smtClean="0"/>
              <a:t>specific examples.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12434" y="3016155"/>
            <a:ext cx="3833711" cy="311000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3568" y="1509688"/>
            <a:ext cx="4348866" cy="3253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to be clear…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9948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Advertising/marketing is:</a:t>
            </a:r>
          </a:p>
          <a:p>
            <a:pPr marL="0" indent="0">
              <a:buNone/>
            </a:pPr>
            <a:r>
              <a:rPr lang="en-US" dirty="0" smtClean="0"/>
              <a:t>Promotional stuff like posters, adverts, trailers, billboards, interviews, web adverts 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5848" y="3152633"/>
            <a:ext cx="3999489" cy="312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Distribution is: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Cinemas, magazines, websites, DVDS, On demand, downloads, streaming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3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if you get a question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Evaluate the methods of marketing for a product you have studied.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Obviously… you would talk about how they used posters and adverts and interviews to promote their film/</a:t>
            </a:r>
            <a:r>
              <a:rPr lang="en-US" sz="2400" dirty="0" err="1" smtClean="0"/>
              <a:t>tv</a:t>
            </a:r>
            <a:r>
              <a:rPr lang="en-US" sz="2400" dirty="0" smtClean="0"/>
              <a:t> show at carefully selected times and places.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36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pairs, list as many types of traditional advertising and as many types of modern advertising you can</a:t>
            </a:r>
          </a:p>
          <a:p>
            <a:endParaRPr lang="en-GB" dirty="0"/>
          </a:p>
          <a:p>
            <a:r>
              <a:rPr lang="en-GB" dirty="0" smtClean="0"/>
              <a:t>How effective are they?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traditional advertising</a:t>
            </a:r>
            <a:r>
              <a:rPr lang="en-GB" dirty="0"/>
              <a:t> </a:t>
            </a:r>
            <a:r>
              <a:rPr lang="en-GB" dirty="0" smtClean="0"/>
              <a:t>–  methods used before the digital age, such as print media, magazines, TV adverts and film trailers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64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advertising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7704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print media – newspapers, magazines, billboards, flyers, brochures and leaflets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Print media advertising is one of the oldest methods. The film industry still use high production values, due to film posters and other print based marketing materials.</a:t>
            </a:r>
          </a:p>
          <a:p>
            <a:pPr marL="0" indent="0">
              <a:buNone/>
            </a:pPr>
            <a:r>
              <a:rPr lang="en-GB" dirty="0" smtClean="0"/>
              <a:t>There has been a decline in revenue for newspapers and magazine advertising, due to changes in technology, but it is still one of the most powerful </a:t>
            </a:r>
            <a:r>
              <a:rPr lang="en-GB" b="1" dirty="0" smtClean="0"/>
              <a:t>above-the-line</a:t>
            </a:r>
            <a:r>
              <a:rPr lang="en-GB" dirty="0" smtClean="0"/>
              <a:t> methods to reach a mass audience.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above-the-line advertising</a:t>
            </a:r>
            <a:r>
              <a:rPr lang="en-GB" dirty="0" smtClean="0"/>
              <a:t> – where the mass media is used to promote brands and reach out to the target consumers. These include conventional media such as TV, radio, print and internet advertising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radio – local advertising on commercial channels, use of idents and jingles, sponsorship of a station or show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 the UK, local radio advertising is still seen as an effective way of reaching an audience. In 2015, Bauer Media Group (Heat, Kiss and </a:t>
            </a:r>
            <a:r>
              <a:rPr lang="en-GB" dirty="0" err="1" smtClean="0"/>
              <a:t>Kerrang</a:t>
            </a:r>
            <a:r>
              <a:rPr lang="en-GB" dirty="0" smtClean="0"/>
              <a:t>! radio stations) stated that over 9 million people listen to one of their radio stations.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62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television – commercial breaks, sponsorship of a primetime, flagship programme, use of product placement/star endorsement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03" y="3466213"/>
            <a:ext cx="4015211" cy="1956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5" y="3274532"/>
            <a:ext cx="4547558" cy="36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 the UK, television advertising began in 1954 and due to the rise of cable and satellite </a:t>
            </a:r>
            <a:r>
              <a:rPr lang="en-GB" b="1" dirty="0" smtClean="0"/>
              <a:t>narrowcast channels</a:t>
            </a:r>
            <a:r>
              <a:rPr lang="en-GB" dirty="0" smtClean="0"/>
              <a:t> TV advertising became expensive and sophisticated, allowing them to aim products directly at a specific audience and catch their attention.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narrowcast channels</a:t>
            </a:r>
            <a:r>
              <a:rPr lang="en-GB" dirty="0" smtClean="0"/>
              <a:t> – television channels that distribute specialist interest content (Dave, Living, Lifetime etc.)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797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has technology changed advertising of a media product?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do these infographics tell 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747</Words>
  <Application>Microsoft Macintosh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Unit 1: Different types of advertising in media industries</vt:lpstr>
      <vt:lpstr>Just to be clear…</vt:lpstr>
      <vt:lpstr>So if you get a question like…</vt:lpstr>
      <vt:lpstr>Your task:</vt:lpstr>
      <vt:lpstr>Traditional advertising methods</vt:lpstr>
      <vt:lpstr>PowerPoint Presentation</vt:lpstr>
      <vt:lpstr>PowerPoint Presentation</vt:lpstr>
      <vt:lpstr>PowerPoint Presentation</vt:lpstr>
      <vt:lpstr>How has technology changed advertising of a media product?</vt:lpstr>
      <vt:lpstr>PowerPoint Presentation</vt:lpstr>
      <vt:lpstr>PowerPoint Presentation</vt:lpstr>
      <vt:lpstr>PowerPoint Presentation</vt:lpstr>
      <vt:lpstr>Digital advertising methods</vt:lpstr>
      <vt:lpstr>Examples </vt:lpstr>
      <vt:lpstr>What are the benefits of digital advertising?</vt:lpstr>
      <vt:lpstr>Titanic (1997) and Suicide Squad (2016)</vt:lpstr>
      <vt:lpstr>PowerPoint Presentation</vt:lpstr>
      <vt:lpstr>Exam Question</vt:lpstr>
      <vt:lpstr>Power of social media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and distribution</dc:title>
  <dc:creator>Harwich &amp; Dovercourt High School</dc:creator>
  <cp:lastModifiedBy>Microsoft Office User</cp:lastModifiedBy>
  <cp:revision>16</cp:revision>
  <dcterms:created xsi:type="dcterms:W3CDTF">2017-03-02T14:10:17Z</dcterms:created>
  <dcterms:modified xsi:type="dcterms:W3CDTF">2017-09-25T13:36:27Z</dcterms:modified>
</cp:coreProperties>
</file>