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92895"/>
  </p:normalViewPr>
  <p:slideViewPr>
    <p:cSldViewPr snapToGrid="0" snapToObjects="1">
      <p:cViewPr varScale="1">
        <p:scale>
          <a:sx n="57" d="100"/>
          <a:sy n="57" d="100"/>
        </p:scale>
        <p:origin x="104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43FBD-89E2-114C-BA5C-28CD82FAC330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DE30E-E8A2-6047-9395-32151C8312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282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C63D6-1FF9-D042-9556-63FD74281A41}" type="datetimeFigureOut">
              <a:rPr lang="en-US" smtClean="0"/>
              <a:t>10/2/17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35D8-41C1-2A45-90D4-BA3A0E6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60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C63D6-1FF9-D042-9556-63FD74281A41}" type="datetimeFigureOut">
              <a:rPr lang="en-US" smtClean="0"/>
              <a:t>10/2/17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35D8-41C1-2A45-90D4-BA3A0E6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04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C63D6-1FF9-D042-9556-63FD74281A41}" type="datetimeFigureOut">
              <a:rPr lang="en-US" smtClean="0"/>
              <a:t>10/2/17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35D8-41C1-2A45-90D4-BA3A0E6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393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C63D6-1FF9-D042-9556-63FD74281A41}" type="datetimeFigureOut">
              <a:rPr lang="en-US" smtClean="0"/>
              <a:t>10/2/17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35D8-41C1-2A45-90D4-BA3A0E6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87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C63D6-1FF9-D042-9556-63FD74281A41}" type="datetimeFigureOut">
              <a:rPr lang="en-US" smtClean="0"/>
              <a:t>10/2/17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35D8-41C1-2A45-90D4-BA3A0E6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857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C63D6-1FF9-D042-9556-63FD74281A41}" type="datetimeFigureOut">
              <a:rPr lang="en-US" smtClean="0"/>
              <a:t>10/2/17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35D8-41C1-2A45-90D4-BA3A0E6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3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C63D6-1FF9-D042-9556-63FD74281A41}" type="datetimeFigureOut">
              <a:rPr lang="en-US" smtClean="0"/>
              <a:t>10/2/17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35D8-41C1-2A45-90D4-BA3A0E6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03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C63D6-1FF9-D042-9556-63FD74281A41}" type="datetimeFigureOut">
              <a:rPr lang="en-US" smtClean="0"/>
              <a:t>10/2/17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35D8-41C1-2A45-90D4-BA3A0E6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33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C63D6-1FF9-D042-9556-63FD74281A41}" type="datetimeFigureOut">
              <a:rPr lang="en-US" smtClean="0"/>
              <a:t>10/2/17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35D8-41C1-2A45-90D4-BA3A0E6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30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C63D6-1FF9-D042-9556-63FD74281A41}" type="datetimeFigureOut">
              <a:rPr lang="en-US" smtClean="0"/>
              <a:t>10/2/17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35D8-41C1-2A45-90D4-BA3A0E6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88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C63D6-1FF9-D042-9556-63FD74281A41}" type="datetimeFigureOut">
              <a:rPr lang="en-US" smtClean="0"/>
              <a:t>10/2/17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35D8-41C1-2A45-90D4-BA3A0E6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20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C63D6-1FF9-D042-9556-63FD74281A41}" type="datetimeFigureOut">
              <a:rPr lang="en-US" smtClean="0"/>
              <a:t>10/2/17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935D8-41C1-2A45-90D4-BA3A0E6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6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WTBbwgsyxv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1: Advertising methods in a cross-media campaign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L.O. - How are media products advertised to audiences?</a:t>
            </a:r>
          </a:p>
        </p:txBody>
      </p:sp>
    </p:spTree>
    <p:extLst>
      <p:ext uri="{BB962C8B-B14F-4D97-AF65-F5344CB8AC3E}">
        <p14:creationId xmlns:p14="http://schemas.microsoft.com/office/powerpoint/2010/main" val="291114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reminder</a:t>
            </a:r>
            <a:r>
              <a:rPr lang="is-IS" dirty="0" smtClean="0"/>
              <a:t>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synergy</a:t>
            </a:r>
            <a:r>
              <a:rPr lang="en-GB" dirty="0" smtClean="0"/>
              <a:t> </a:t>
            </a:r>
            <a:r>
              <a:rPr lang="en-GB" dirty="0"/>
              <a:t>– when companies promote their product through other products which maximised and magnifies exposure to the product (very similar to joint ventures, but more linked to companies within the same company/conglomerate)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962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Media companies use synergy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Synergy can help bring traditional  and digital methods of advertising together to create an advertising campaign</a:t>
            </a:r>
          </a:p>
          <a:p>
            <a:endParaRPr lang="en-GB" dirty="0"/>
          </a:p>
          <a:p>
            <a:r>
              <a:rPr lang="en-GB" dirty="0" smtClean="0"/>
              <a:t>every media sector use a variety of traditional and digital methods to promote their product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799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0121" y="914400"/>
            <a:ext cx="3296093" cy="4724400"/>
          </a:xfrm>
        </p:spPr>
        <p:txBody>
          <a:bodyPr/>
          <a:lstStyle/>
          <a:p>
            <a:r>
              <a:rPr lang="en-GB" dirty="0" smtClean="0"/>
              <a:t>Case Study: Assassin’s Creed: Syndicate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628" y="0"/>
            <a:ext cx="54683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52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Assassin’s Creed was launched by </a:t>
            </a:r>
            <a:r>
              <a:rPr lang="en-GB" dirty="0" err="1" smtClean="0"/>
              <a:t>Ubisoft</a:t>
            </a:r>
            <a:r>
              <a:rPr lang="en-GB" dirty="0" smtClean="0"/>
              <a:t> in 2007</a:t>
            </a:r>
          </a:p>
          <a:p>
            <a:r>
              <a:rPr lang="en-GB" dirty="0" smtClean="0"/>
              <a:t>globally successful third-person, historical, action adventure, role-playing gaming franchise</a:t>
            </a:r>
          </a:p>
          <a:p>
            <a:r>
              <a:rPr lang="en-GB" dirty="0" smtClean="0"/>
              <a:t>Assassin’s Creed: Syndicate is the ninth chapter (sequel)</a:t>
            </a:r>
          </a:p>
          <a:p>
            <a:r>
              <a:rPr lang="en-GB" dirty="0" smtClean="0"/>
              <a:t>being ninth game meant it had a captive target market, but above- and below-the-line, and traditional and digital media technologies were used to advertise the game with the aim to create hype and excitement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207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Ways they created the hype: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r>
              <a:rPr lang="en-GB" sz="2400" b="1" dirty="0" smtClean="0"/>
              <a:t>traditional methods </a:t>
            </a:r>
            <a:r>
              <a:rPr lang="en-GB" sz="2400" dirty="0" smtClean="0"/>
              <a:t>– magazine reviews, spreads and interviews, television adverts, merchandising, media conferences, special collectible editions of the game, projection of the game logo onto buildings in big cities</a:t>
            </a:r>
          </a:p>
          <a:p>
            <a:endParaRPr lang="en-GB" sz="2400" dirty="0"/>
          </a:p>
          <a:p>
            <a:r>
              <a:rPr lang="en-GB" sz="2400" b="1" dirty="0" smtClean="0"/>
              <a:t>digital media methods </a:t>
            </a:r>
            <a:r>
              <a:rPr lang="en-GB" sz="2400" dirty="0" smtClean="0"/>
              <a:t>– social media platforms (including Facebook, Twitter, YouTube, forums and Instagram). These platforms were used by </a:t>
            </a:r>
            <a:r>
              <a:rPr lang="en-GB" sz="2400" dirty="0" err="1" smtClean="0"/>
              <a:t>Ubisoft</a:t>
            </a:r>
            <a:r>
              <a:rPr lang="en-GB" sz="2400" dirty="0" smtClean="0"/>
              <a:t> and console companies (Sony </a:t>
            </a:r>
            <a:r>
              <a:rPr lang="en-GB" sz="2400" dirty="0" err="1" smtClean="0"/>
              <a:t>Playstation</a:t>
            </a:r>
            <a:r>
              <a:rPr lang="en-GB" sz="2400" dirty="0" smtClean="0"/>
              <a:t>, Microsoft Xbox One) as well as gamers to discuss narrative, gameplay and characters</a:t>
            </a:r>
          </a:p>
          <a:p>
            <a:endParaRPr lang="en-GB" sz="2400" dirty="0"/>
          </a:p>
          <a:p>
            <a:pPr marL="0" indent="0">
              <a:buNone/>
            </a:pPr>
            <a:r>
              <a:rPr lang="en-GB" sz="2400" dirty="0"/>
              <a:t>Trailer: </a:t>
            </a:r>
            <a:r>
              <a:rPr lang="en-GB" sz="2400" dirty="0">
                <a:hlinkClick r:id="rId2"/>
              </a:rPr>
              <a:t>https://</a:t>
            </a:r>
            <a:r>
              <a:rPr lang="en-GB" sz="2400" dirty="0" smtClean="0">
                <a:hlinkClick r:id="rId2"/>
              </a:rPr>
              <a:t>www.youtube.com/watch?v=WTBbwgsyxvg</a:t>
            </a:r>
            <a:r>
              <a:rPr lang="en-GB" sz="2400" dirty="0" smtClean="0"/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2603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80344" cy="452596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Why do you think that </a:t>
            </a:r>
            <a:r>
              <a:rPr lang="en-GB" dirty="0" err="1" smtClean="0"/>
              <a:t>Ubisoft</a:t>
            </a:r>
            <a:r>
              <a:rPr lang="en-GB" dirty="0" smtClean="0"/>
              <a:t> projected the game logo onto a public building?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Why might </a:t>
            </a:r>
            <a:r>
              <a:rPr lang="en-GB" dirty="0" err="1" smtClean="0"/>
              <a:t>Ubisoft</a:t>
            </a:r>
            <a:r>
              <a:rPr lang="en-GB" dirty="0" smtClean="0"/>
              <a:t> still think it is important to advertise the game on the front of PlayStation magazine?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In what ways might social media promote the traditional methods of advertising?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5756" y="274638"/>
            <a:ext cx="2362599" cy="334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35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4943"/>
          </a:xfrm>
        </p:spPr>
        <p:txBody>
          <a:bodyPr/>
          <a:lstStyle/>
          <a:p>
            <a:r>
              <a:rPr lang="en-GB" dirty="0" smtClean="0"/>
              <a:t>Advertising across platforms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/>
              <a:t>Choose one media product of your choice that has been released recently.</a:t>
            </a:r>
          </a:p>
          <a:p>
            <a:pPr marL="0" indent="0">
              <a:buNone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Identify all the ways in which the product was advertised by traditional methods. Find web links to support your answer.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Identify all the ways in which the product was advertised by </a:t>
            </a:r>
            <a:r>
              <a:rPr lang="en-GB" dirty="0" smtClean="0"/>
              <a:t>digital methods</a:t>
            </a:r>
            <a:r>
              <a:rPr lang="en-GB" dirty="0"/>
              <a:t>. Find web links to support your answer</a:t>
            </a:r>
            <a:r>
              <a:rPr lang="en-GB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Explain how the two methods worked together to successfully promote the product.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67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383</Words>
  <Application>Microsoft Macintosh PowerPoint</Application>
  <PresentationFormat>On-screen Show (4:3)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Arial</vt:lpstr>
      <vt:lpstr>Office Theme</vt:lpstr>
      <vt:lpstr>Unit 1: Advertising methods in a cross-media campaign</vt:lpstr>
      <vt:lpstr>A reminder…</vt:lpstr>
      <vt:lpstr>Media companies use synergy</vt:lpstr>
      <vt:lpstr>Case Study: Assassin’s Creed: Syndicate</vt:lpstr>
      <vt:lpstr>Background</vt:lpstr>
      <vt:lpstr>Ways they created the hype:</vt:lpstr>
      <vt:lpstr>Questions:</vt:lpstr>
      <vt:lpstr>Advertising across platforms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Advertising and distribution</dc:title>
  <dc:creator>Harwich &amp; Dovercourt High School</dc:creator>
  <cp:lastModifiedBy>Microsoft Office User</cp:lastModifiedBy>
  <cp:revision>21</cp:revision>
  <dcterms:created xsi:type="dcterms:W3CDTF">2017-03-02T14:10:17Z</dcterms:created>
  <dcterms:modified xsi:type="dcterms:W3CDTF">2017-10-02T14:13:33Z</dcterms:modified>
</cp:coreProperties>
</file>