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58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/>
    <p:restoredTop sz="93130"/>
  </p:normalViewPr>
  <p:slideViewPr>
    <p:cSldViewPr snapToGrid="0" snapToObjects="1">
      <p:cViewPr varScale="1">
        <p:scale>
          <a:sx n="65" d="100"/>
          <a:sy n="65" d="100"/>
        </p:scale>
        <p:origin x="2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AAD8-E61E-8B4F-8A60-DB10F9B25238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C5E0-F5FE-E44A-B70D-B9215E2B4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573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AAD8-E61E-8B4F-8A60-DB10F9B25238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C5E0-F5FE-E44A-B70D-B9215E2B4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076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AAD8-E61E-8B4F-8A60-DB10F9B25238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C5E0-F5FE-E44A-B70D-B9215E2B4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972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AAD8-E61E-8B4F-8A60-DB10F9B25238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C5E0-F5FE-E44A-B70D-B9215E2B4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290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AAD8-E61E-8B4F-8A60-DB10F9B25238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C5E0-F5FE-E44A-B70D-B9215E2B4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800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AAD8-E61E-8B4F-8A60-DB10F9B25238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C5E0-F5FE-E44A-B70D-B9215E2B4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29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AAD8-E61E-8B4F-8A60-DB10F9B25238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C5E0-F5FE-E44A-B70D-B9215E2B4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731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AAD8-E61E-8B4F-8A60-DB10F9B25238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C5E0-F5FE-E44A-B70D-B9215E2B4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707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AAD8-E61E-8B4F-8A60-DB10F9B25238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C5E0-F5FE-E44A-B70D-B9215E2B4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59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AAD8-E61E-8B4F-8A60-DB10F9B25238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C5E0-F5FE-E44A-B70D-B9215E2B4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984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AAD8-E61E-8B4F-8A60-DB10F9B25238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C5E0-F5FE-E44A-B70D-B9215E2B4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16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EAAD8-E61E-8B4F-8A60-DB10F9B25238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BC5E0-F5FE-E44A-B70D-B9215E2B4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958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Distributing media products to audiences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L.O. – How are media products distributed to audiences?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25092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many ways can audiences access media products?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b="1" dirty="0" smtClean="0"/>
          </a:p>
          <a:p>
            <a:endParaRPr lang="en-GB" b="1" dirty="0"/>
          </a:p>
          <a:p>
            <a:endParaRPr lang="en-GB" b="1" dirty="0" smtClean="0"/>
          </a:p>
          <a:p>
            <a:endParaRPr lang="en-GB" b="1" dirty="0"/>
          </a:p>
          <a:p>
            <a:endParaRPr lang="en-GB" b="1" dirty="0" smtClean="0"/>
          </a:p>
          <a:p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Distribution</a:t>
            </a:r>
            <a:r>
              <a:rPr lang="en-GB" dirty="0" smtClean="0"/>
              <a:t> includes two elements: firstly, how a product or brand reaches an audience (via web, cinema, TV etc.) and secondly, its marketing and promotion</a:t>
            </a:r>
          </a:p>
        </p:txBody>
      </p:sp>
    </p:spTree>
    <p:extLst>
      <p:ext uri="{BB962C8B-B14F-4D97-AF65-F5344CB8AC3E}">
        <p14:creationId xmlns:p14="http://schemas.microsoft.com/office/powerpoint/2010/main" val="1382374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technological convergence?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b="1" dirty="0" smtClean="0"/>
              <a:t>technological convergence</a:t>
            </a:r>
            <a:r>
              <a:rPr lang="en-GB" dirty="0" smtClean="0"/>
              <a:t> is the coming together of information and communication technologies in order to create new ways of producing and distributing products and services to media audiences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016615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0504" y="16316"/>
            <a:ext cx="9112724" cy="6841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03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Technological convergence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traditional methods of distribution still exist</a:t>
            </a:r>
          </a:p>
          <a:p>
            <a:endParaRPr lang="en-GB" dirty="0"/>
          </a:p>
          <a:p>
            <a:r>
              <a:rPr lang="en-GB" dirty="0" smtClean="0"/>
              <a:t>people still watch films at the cinema, listen to the radio in their car and at home, buy magazines and newspapers from shops</a:t>
            </a:r>
          </a:p>
          <a:p>
            <a:endParaRPr lang="en-GB" dirty="0"/>
          </a:p>
          <a:p>
            <a:r>
              <a:rPr lang="en-GB" dirty="0" smtClean="0"/>
              <a:t>broadband technology and technological convergence of devices means that online distribution has become the norm in society</a:t>
            </a:r>
          </a:p>
          <a:p>
            <a:endParaRPr lang="en-GB" dirty="0"/>
          </a:p>
          <a:p>
            <a:r>
              <a:rPr lang="en-GB" dirty="0"/>
              <a:t>H</a:t>
            </a:r>
            <a:r>
              <a:rPr lang="en-GB" dirty="0" smtClean="0"/>
              <a:t>enry Jenkins suggested that Web 2.0 software and technology would mean people would buy and consume media products without leaving the house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5521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Think of all the media you consume on a daily basis – social media, TV, film, radio, video games, music etc. Write a list of the names of products.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Identify how each product was distributed to you and how you consume it:</a:t>
            </a:r>
          </a:p>
          <a:p>
            <a:pPr lvl="1"/>
            <a:r>
              <a:rPr lang="en-GB" dirty="0" smtClean="0"/>
              <a:t>did you buy the product? If so, where?</a:t>
            </a:r>
          </a:p>
          <a:p>
            <a:pPr lvl="1"/>
            <a:r>
              <a:rPr lang="en-GB" dirty="0" smtClean="0"/>
              <a:t>did you have to leave the house to access the product?</a:t>
            </a:r>
          </a:p>
          <a:p>
            <a:pPr lvl="1"/>
            <a:r>
              <a:rPr lang="en-GB" dirty="0" smtClean="0"/>
              <a:t>what devices did you use to consume the product?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604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Impact of online distribution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Sonia Livingstone (2002) suggested that the new digital age would bring the era of ‘death of the schedule’</a:t>
            </a:r>
          </a:p>
          <a:p>
            <a:endParaRPr lang="en-GB" dirty="0"/>
          </a:p>
          <a:p>
            <a:r>
              <a:rPr lang="en-GB" dirty="0" smtClean="0"/>
              <a:t>What do you think she meant by this?</a:t>
            </a:r>
          </a:p>
          <a:p>
            <a:endParaRPr lang="en-GB" dirty="0"/>
          </a:p>
          <a:p>
            <a:r>
              <a:rPr lang="en-GB" dirty="0" smtClean="0"/>
              <a:t>Do you agree or disagree?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2768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286</Words>
  <Application>Microsoft Macintosh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Theme</vt:lpstr>
      <vt:lpstr>Distributing media products to audiences</vt:lpstr>
      <vt:lpstr>How many ways can audiences access media products?</vt:lpstr>
      <vt:lpstr>What is technological convergence?</vt:lpstr>
      <vt:lpstr>PowerPoint Presentation</vt:lpstr>
      <vt:lpstr>Technological convergence</vt:lpstr>
      <vt:lpstr>Task:</vt:lpstr>
      <vt:lpstr>Impact of online distribution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2017-09-25T10:41:49Z</dcterms:created>
  <dcterms:modified xsi:type="dcterms:W3CDTF">2017-09-25T11:04:42Z</dcterms:modified>
</cp:coreProperties>
</file>