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/>
    <p:restoredTop sz="93216"/>
  </p:normalViewPr>
  <p:slideViewPr>
    <p:cSldViewPr snapToGrid="0" snapToObjects="1">
      <p:cViewPr varScale="1">
        <p:scale>
          <a:sx n="65" d="100"/>
          <a:sy n="65" d="100"/>
        </p:scale>
        <p:origin x="2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5C03-E321-604F-AF19-C22BBEE1474D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6CA2-2FF7-274C-8611-D17832FB5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96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5C03-E321-604F-AF19-C22BBEE1474D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6CA2-2FF7-274C-8611-D17832FB5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43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5C03-E321-604F-AF19-C22BBEE1474D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6CA2-2FF7-274C-8611-D17832FB5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73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5C03-E321-604F-AF19-C22BBEE1474D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6CA2-2FF7-274C-8611-D17832FB5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448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5C03-E321-604F-AF19-C22BBEE1474D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6CA2-2FF7-274C-8611-D17832FB5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3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5C03-E321-604F-AF19-C22BBEE1474D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6CA2-2FF7-274C-8611-D17832FB5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59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5C03-E321-604F-AF19-C22BBEE1474D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6CA2-2FF7-274C-8611-D17832FB5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298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5C03-E321-604F-AF19-C22BBEE1474D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6CA2-2FF7-274C-8611-D17832FB5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7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5C03-E321-604F-AF19-C22BBEE1474D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6CA2-2FF7-274C-8611-D17832FB5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93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5C03-E321-604F-AF19-C22BBEE1474D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6CA2-2FF7-274C-8611-D17832FB5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435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5C03-E321-604F-AF19-C22BBEE1474D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16CA2-2FF7-274C-8611-D17832FB5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638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B5C03-E321-604F-AF19-C22BBEE1474D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16CA2-2FF7-274C-8611-D17832FB58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58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reativeskillset.org/job_roles/308_researcher_tv)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gov.co.uk/find-solutions/sectors/digital-media-and-technology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Conducting research for a media product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L.O. – How do we conduct research when creating a new product for the digital media?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22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role of a researcher in the media industry?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444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 smtClean="0"/>
              <a:t>what </a:t>
            </a:r>
            <a:r>
              <a:rPr lang="en-GB" dirty="0" smtClean="0"/>
              <a:t>skills would be required for the job?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 smtClean="0"/>
              <a:t>why are these skills necessary?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 smtClean="0"/>
              <a:t>where might you access information if you were a researcher for a television company? (think about information and skills you have developed from other units)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 smtClean="0"/>
              <a:t>Look at the following webpage: </a:t>
            </a:r>
            <a:r>
              <a:rPr lang="en-GB" dirty="0" smtClean="0">
                <a:hlinkClick r:id="rId2"/>
              </a:rPr>
              <a:t>http://creativeskillset.org/job_roles/308_researcher_tv</a:t>
            </a:r>
            <a:endParaRPr lang="en-GB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dirty="0" smtClean="0"/>
              <a:t>how different is the reality of the </a:t>
            </a:r>
            <a:r>
              <a:rPr lang="en-GB" dirty="0" smtClean="0"/>
              <a:t>job of a researcher </a:t>
            </a:r>
            <a:r>
              <a:rPr lang="en-GB" dirty="0" smtClean="0"/>
              <a:t>to what you thought it might involve?</a:t>
            </a:r>
          </a:p>
        </p:txBody>
      </p:sp>
    </p:spTree>
    <p:extLst>
      <p:ext uri="{BB962C8B-B14F-4D97-AF65-F5344CB8AC3E}">
        <p14:creationId xmlns:p14="http://schemas.microsoft.com/office/powerpoint/2010/main" val="825232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all of this new stuff?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short answer is NO</a:t>
            </a:r>
          </a:p>
          <a:p>
            <a:endParaRPr lang="en-GB" dirty="0"/>
          </a:p>
          <a:p>
            <a:r>
              <a:rPr lang="en-GB" dirty="0" smtClean="0"/>
              <a:t>this unit should draw in all of the learning you have carried out for previous units</a:t>
            </a:r>
          </a:p>
          <a:p>
            <a:endParaRPr lang="en-GB" dirty="0"/>
          </a:p>
          <a:p>
            <a:r>
              <a:rPr lang="en-GB" dirty="0" smtClean="0"/>
              <a:t>you should think about how they link as we go</a:t>
            </a:r>
          </a:p>
          <a:p>
            <a:endParaRPr lang="en-GB" dirty="0"/>
          </a:p>
          <a:p>
            <a:r>
              <a:rPr lang="en-GB" dirty="0" smtClean="0"/>
              <a:t>we may go over old stuff and we may learn new information, but try to think how it all links together to create successful products in the media industry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424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817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5 minute task </a:t>
            </a:r>
            <a:r>
              <a:rPr lang="en-GB" sz="1800" dirty="0"/>
              <a:t>(you could look at </a:t>
            </a:r>
            <a:r>
              <a:rPr lang="en-GB" sz="1800" dirty="0">
                <a:hlinkClick r:id="rId2"/>
              </a:rPr>
              <a:t>https://yougov.co.uk/find-solutions/sectors/digital-media-and-technology</a:t>
            </a:r>
            <a:r>
              <a:rPr lang="en-GB" sz="1800" dirty="0" smtClean="0">
                <a:hlinkClick r:id="rId2"/>
              </a:rPr>
              <a:t>/</a:t>
            </a:r>
            <a:r>
              <a:rPr lang="en-GB" sz="1800" dirty="0" smtClean="0"/>
              <a:t> to give you an idea of the different digital sectors)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1842"/>
            <a:ext cx="10515600" cy="51882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In pairs, list the </a:t>
            </a:r>
            <a:r>
              <a:rPr lang="en-GB" dirty="0"/>
              <a:t>different types of media products that </a:t>
            </a:r>
            <a:r>
              <a:rPr lang="en-GB" dirty="0" smtClean="0"/>
              <a:t>that are made by the following sectors: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film</a:t>
            </a:r>
          </a:p>
          <a:p>
            <a:r>
              <a:rPr lang="en-GB" dirty="0" smtClean="0"/>
              <a:t>TV</a:t>
            </a:r>
          </a:p>
          <a:p>
            <a:r>
              <a:rPr lang="en-GB" dirty="0" smtClean="0"/>
              <a:t>radio</a:t>
            </a:r>
          </a:p>
          <a:p>
            <a:r>
              <a:rPr lang="en-GB" dirty="0" smtClean="0"/>
              <a:t>print, publishing and web</a:t>
            </a:r>
          </a:p>
          <a:p>
            <a:r>
              <a:rPr lang="en-GB" dirty="0" smtClean="0"/>
              <a:t>games</a:t>
            </a:r>
          </a:p>
          <a:p>
            <a:r>
              <a:rPr lang="en-GB" dirty="0" smtClean="0"/>
              <a:t>animation</a:t>
            </a:r>
          </a:p>
          <a:p>
            <a:r>
              <a:rPr lang="en-GB" dirty="0" smtClean="0"/>
              <a:t>audio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Are there any areas of crossover? Give examples of crossover products from your own knowledge and research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979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Conventions of digital media products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3200" dirty="0" smtClean="0"/>
          </a:p>
          <a:p>
            <a:r>
              <a:rPr lang="en-GB" sz="3200" dirty="0" smtClean="0"/>
              <a:t>What are </a:t>
            </a:r>
            <a:r>
              <a:rPr lang="en-GB" sz="3200" b="1" dirty="0" smtClean="0"/>
              <a:t>conventions</a:t>
            </a:r>
            <a:r>
              <a:rPr lang="en-GB" sz="3200" dirty="0" smtClean="0"/>
              <a:t>? Why are they important?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79140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301"/>
          </a:xfrm>
        </p:spPr>
        <p:txBody>
          <a:bodyPr/>
          <a:lstStyle/>
          <a:p>
            <a:r>
              <a:rPr lang="en-GB" dirty="0" smtClean="0"/>
              <a:t>Get into groups of 2-3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2208"/>
            <a:ext cx="10515600" cy="51285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Each group will be assigned a media sector and a specific media product. You will then source all of the information that you need to enable you to </a:t>
            </a:r>
            <a:r>
              <a:rPr lang="en-GB" b="1" dirty="0" smtClean="0"/>
              <a:t>find the conventions</a:t>
            </a:r>
            <a:r>
              <a:rPr lang="en-GB" dirty="0" smtClean="0"/>
              <a:t> for that digital media product (</a:t>
            </a:r>
            <a:r>
              <a:rPr lang="en-GB" b="1" dirty="0" smtClean="0"/>
              <a:t>list the sources of information</a:t>
            </a:r>
            <a:r>
              <a:rPr lang="en-GB" dirty="0" smtClean="0"/>
              <a:t> that helped you):</a:t>
            </a:r>
          </a:p>
          <a:p>
            <a:endParaRPr lang="en-GB" dirty="0"/>
          </a:p>
          <a:p>
            <a:r>
              <a:rPr lang="en-GB" dirty="0" smtClean="0"/>
              <a:t>television sector: period drama</a:t>
            </a:r>
          </a:p>
          <a:p>
            <a:r>
              <a:rPr lang="en-GB" dirty="0" smtClean="0"/>
              <a:t>film sector: football documentary</a:t>
            </a:r>
          </a:p>
          <a:p>
            <a:r>
              <a:rPr lang="en-GB" dirty="0" smtClean="0"/>
              <a:t>games sector: first person shooter</a:t>
            </a:r>
          </a:p>
          <a:p>
            <a:r>
              <a:rPr lang="en-GB" dirty="0" smtClean="0"/>
              <a:t>publishing sector: pop music e-zine</a:t>
            </a:r>
          </a:p>
          <a:p>
            <a:r>
              <a:rPr lang="en-GB" dirty="0" smtClean="0"/>
              <a:t>audio sector: teen radio magazine show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You will create a PowerPoint presentation to feedback your findings to the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84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354</Words>
  <Application>Microsoft Macintosh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Conducting research for a media product</vt:lpstr>
      <vt:lpstr>What is the role of a researcher in the media industry?</vt:lpstr>
      <vt:lpstr>Is all of this new stuff?</vt:lpstr>
      <vt:lpstr>5 minute task (you could look at https://yougov.co.uk/find-solutions/sectors/digital-media-and-technology/ to give you an idea of the different digital sectors)</vt:lpstr>
      <vt:lpstr>Conventions of digital media products</vt:lpstr>
      <vt:lpstr>Get into groups of 2-3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Conducting research for a media product</dc:title>
  <dc:creator>Microsoft Office User</dc:creator>
  <cp:lastModifiedBy>Microsoft Office User</cp:lastModifiedBy>
  <cp:revision>7</cp:revision>
  <dcterms:created xsi:type="dcterms:W3CDTF">2017-09-11T10:55:41Z</dcterms:created>
  <dcterms:modified xsi:type="dcterms:W3CDTF">2017-09-12T07:30:06Z</dcterms:modified>
</cp:coreProperties>
</file>