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92"/>
    <p:restoredTop sz="93165"/>
  </p:normalViewPr>
  <p:slideViewPr>
    <p:cSldViewPr snapToGrid="0" snapToObjects="1">
      <p:cViewPr varScale="1">
        <p:scale>
          <a:sx n="46" d="100"/>
          <a:sy n="46" d="100"/>
        </p:scale>
        <p:origin x="17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9932A1-EF38-214D-91A1-DF44851627F2}" type="datetimeFigureOut">
              <a:rPr lang="en-GB" smtClean="0"/>
              <a:t>19/10/2017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CA0088-24D1-7C4D-BAE9-F9FDC334DCAE}" type="slidenum">
              <a:rPr lang="en-GB" smtClean="0"/>
              <a:t>‹#›</a:t>
            </a:fld>
            <a:endParaRPr lang="en-GB"/>
          </a:p>
        </p:txBody>
      </p:sp>
    </p:spTree>
    <p:extLst>
      <p:ext uri="{BB962C8B-B14F-4D97-AF65-F5344CB8AC3E}">
        <p14:creationId xmlns:p14="http://schemas.microsoft.com/office/powerpoint/2010/main" val="609359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F9A890F-9138-374F-B200-65C444333182}" type="datetimeFigureOut">
              <a:rPr lang="en-GB" smtClean="0"/>
              <a:t>19/10/2017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77C8C6-C46D-504F-8282-B5E4B305B446}" type="slidenum">
              <a:rPr lang="en-GB" smtClean="0"/>
              <a:t>‹#›</a:t>
            </a:fld>
            <a:endParaRPr lang="en-GB"/>
          </a:p>
        </p:txBody>
      </p:sp>
    </p:spTree>
    <p:extLst>
      <p:ext uri="{BB962C8B-B14F-4D97-AF65-F5344CB8AC3E}">
        <p14:creationId xmlns:p14="http://schemas.microsoft.com/office/powerpoint/2010/main" val="133358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9A890F-9138-374F-B200-65C444333182}" type="datetimeFigureOut">
              <a:rPr lang="en-GB" smtClean="0"/>
              <a:t>19/10/2017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77C8C6-C46D-504F-8282-B5E4B305B446}" type="slidenum">
              <a:rPr lang="en-GB" smtClean="0"/>
              <a:t>‹#›</a:t>
            </a:fld>
            <a:endParaRPr lang="en-GB"/>
          </a:p>
        </p:txBody>
      </p:sp>
    </p:spTree>
    <p:extLst>
      <p:ext uri="{BB962C8B-B14F-4D97-AF65-F5344CB8AC3E}">
        <p14:creationId xmlns:p14="http://schemas.microsoft.com/office/powerpoint/2010/main" val="1107769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9A890F-9138-374F-B200-65C444333182}" type="datetimeFigureOut">
              <a:rPr lang="en-GB" smtClean="0"/>
              <a:t>19/10/2017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77C8C6-C46D-504F-8282-B5E4B305B446}" type="slidenum">
              <a:rPr lang="en-GB" smtClean="0"/>
              <a:t>‹#›</a:t>
            </a:fld>
            <a:endParaRPr lang="en-GB"/>
          </a:p>
        </p:txBody>
      </p:sp>
    </p:spTree>
    <p:extLst>
      <p:ext uri="{BB962C8B-B14F-4D97-AF65-F5344CB8AC3E}">
        <p14:creationId xmlns:p14="http://schemas.microsoft.com/office/powerpoint/2010/main" val="175299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9A890F-9138-374F-B200-65C444333182}" type="datetimeFigureOut">
              <a:rPr lang="en-GB" smtClean="0"/>
              <a:t>19/10/2017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77C8C6-C46D-504F-8282-B5E4B305B446}" type="slidenum">
              <a:rPr lang="en-GB" smtClean="0"/>
              <a:t>‹#›</a:t>
            </a:fld>
            <a:endParaRPr lang="en-GB"/>
          </a:p>
        </p:txBody>
      </p:sp>
    </p:spTree>
    <p:extLst>
      <p:ext uri="{BB962C8B-B14F-4D97-AF65-F5344CB8AC3E}">
        <p14:creationId xmlns:p14="http://schemas.microsoft.com/office/powerpoint/2010/main" val="1532344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9A890F-9138-374F-B200-65C444333182}" type="datetimeFigureOut">
              <a:rPr lang="en-GB" smtClean="0"/>
              <a:t>19/10/2017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77C8C6-C46D-504F-8282-B5E4B305B446}" type="slidenum">
              <a:rPr lang="en-GB" smtClean="0"/>
              <a:t>‹#›</a:t>
            </a:fld>
            <a:endParaRPr lang="en-GB"/>
          </a:p>
        </p:txBody>
      </p:sp>
    </p:spTree>
    <p:extLst>
      <p:ext uri="{BB962C8B-B14F-4D97-AF65-F5344CB8AC3E}">
        <p14:creationId xmlns:p14="http://schemas.microsoft.com/office/powerpoint/2010/main" val="149339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9A890F-9138-374F-B200-65C444333182}" type="datetimeFigureOut">
              <a:rPr lang="en-GB" smtClean="0"/>
              <a:t>19/10/2017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77C8C6-C46D-504F-8282-B5E4B305B446}" type="slidenum">
              <a:rPr lang="en-GB" smtClean="0"/>
              <a:t>‹#›</a:t>
            </a:fld>
            <a:endParaRPr lang="en-GB"/>
          </a:p>
        </p:txBody>
      </p:sp>
    </p:spTree>
    <p:extLst>
      <p:ext uri="{BB962C8B-B14F-4D97-AF65-F5344CB8AC3E}">
        <p14:creationId xmlns:p14="http://schemas.microsoft.com/office/powerpoint/2010/main" val="1832264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9A890F-9138-374F-B200-65C444333182}" type="datetimeFigureOut">
              <a:rPr lang="en-GB" smtClean="0"/>
              <a:t>19/10/2017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77C8C6-C46D-504F-8282-B5E4B305B446}" type="slidenum">
              <a:rPr lang="en-GB" smtClean="0"/>
              <a:t>‹#›</a:t>
            </a:fld>
            <a:endParaRPr lang="en-GB"/>
          </a:p>
        </p:txBody>
      </p:sp>
    </p:spTree>
    <p:extLst>
      <p:ext uri="{BB962C8B-B14F-4D97-AF65-F5344CB8AC3E}">
        <p14:creationId xmlns:p14="http://schemas.microsoft.com/office/powerpoint/2010/main" val="210308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9A890F-9138-374F-B200-65C444333182}" type="datetimeFigureOut">
              <a:rPr lang="en-GB" smtClean="0"/>
              <a:t>19/10/2017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77C8C6-C46D-504F-8282-B5E4B305B446}" type="slidenum">
              <a:rPr lang="en-GB" smtClean="0"/>
              <a:t>‹#›</a:t>
            </a:fld>
            <a:endParaRPr lang="en-GB"/>
          </a:p>
        </p:txBody>
      </p:sp>
    </p:spTree>
    <p:extLst>
      <p:ext uri="{BB962C8B-B14F-4D97-AF65-F5344CB8AC3E}">
        <p14:creationId xmlns:p14="http://schemas.microsoft.com/office/powerpoint/2010/main" val="110369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A890F-9138-374F-B200-65C444333182}" type="datetimeFigureOut">
              <a:rPr lang="en-GB" smtClean="0"/>
              <a:t>19/10/2017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77C8C6-C46D-504F-8282-B5E4B305B446}" type="slidenum">
              <a:rPr lang="en-GB" smtClean="0"/>
              <a:t>‹#›</a:t>
            </a:fld>
            <a:endParaRPr lang="en-GB"/>
          </a:p>
        </p:txBody>
      </p:sp>
    </p:spTree>
    <p:extLst>
      <p:ext uri="{BB962C8B-B14F-4D97-AF65-F5344CB8AC3E}">
        <p14:creationId xmlns:p14="http://schemas.microsoft.com/office/powerpoint/2010/main" val="1972126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9A890F-9138-374F-B200-65C444333182}" type="datetimeFigureOut">
              <a:rPr lang="en-GB" smtClean="0"/>
              <a:t>19/10/2017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77C8C6-C46D-504F-8282-B5E4B305B446}" type="slidenum">
              <a:rPr lang="en-GB" smtClean="0"/>
              <a:t>‹#›</a:t>
            </a:fld>
            <a:endParaRPr lang="en-GB"/>
          </a:p>
        </p:txBody>
      </p:sp>
    </p:spTree>
    <p:extLst>
      <p:ext uri="{BB962C8B-B14F-4D97-AF65-F5344CB8AC3E}">
        <p14:creationId xmlns:p14="http://schemas.microsoft.com/office/powerpoint/2010/main" val="1269948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9A890F-9138-374F-B200-65C444333182}" type="datetimeFigureOut">
              <a:rPr lang="en-GB" smtClean="0"/>
              <a:t>19/10/2017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77C8C6-C46D-504F-8282-B5E4B305B446}" type="slidenum">
              <a:rPr lang="en-GB" smtClean="0"/>
              <a:t>‹#›</a:t>
            </a:fld>
            <a:endParaRPr lang="en-GB"/>
          </a:p>
        </p:txBody>
      </p:sp>
    </p:spTree>
    <p:extLst>
      <p:ext uri="{BB962C8B-B14F-4D97-AF65-F5344CB8AC3E}">
        <p14:creationId xmlns:p14="http://schemas.microsoft.com/office/powerpoint/2010/main" val="1816315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A890F-9138-374F-B200-65C444333182}" type="datetimeFigureOut">
              <a:rPr lang="en-GB" smtClean="0"/>
              <a:t>19/10/2017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7C8C6-C46D-504F-8282-B5E4B305B446}" type="slidenum">
              <a:rPr lang="en-GB" smtClean="0"/>
              <a:t>‹#›</a:t>
            </a:fld>
            <a:endParaRPr lang="en-GB"/>
          </a:p>
        </p:txBody>
      </p:sp>
    </p:spTree>
    <p:extLst>
      <p:ext uri="{BB962C8B-B14F-4D97-AF65-F5344CB8AC3E}">
        <p14:creationId xmlns:p14="http://schemas.microsoft.com/office/powerpoint/2010/main" val="1466971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Cataloguing, organising </a:t>
            </a:r>
            <a:r>
              <a:rPr lang="en-GB" smtClean="0"/>
              <a:t>and storing information</a:t>
            </a:r>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79213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smtClean="0"/>
              <a:t>One of the most important skills for a researcher is organising information and making sure it can be accessed quickly</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819131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2514"/>
            <a:ext cx="10515600" cy="6061166"/>
          </a:xfrm>
        </p:spPr>
        <p:txBody>
          <a:bodyPr>
            <a:noAutofit/>
          </a:bodyPr>
          <a:lstStyle/>
          <a:p>
            <a:pPr marL="0" indent="0">
              <a:buNone/>
            </a:pPr>
            <a:r>
              <a:rPr lang="en-US" sz="3200" dirty="0"/>
              <a:t>A local film production company has been commissioned by a regional museum to create a video that gives an overview of social realist films in the UK. To begin with, the company needs to research titles of key social realist films and the key personnel involved. </a:t>
            </a:r>
          </a:p>
          <a:p>
            <a:pPr marL="0" indent="0">
              <a:buNone/>
            </a:pPr>
            <a:r>
              <a:rPr lang="en-US" sz="3200" dirty="0"/>
              <a:t>Working in groups you are to visit at least </a:t>
            </a:r>
            <a:r>
              <a:rPr lang="en-US" sz="3200" b="1" dirty="0"/>
              <a:t>five different </a:t>
            </a:r>
            <a:r>
              <a:rPr lang="en-US" sz="3200" dirty="0"/>
              <a:t>sources and </a:t>
            </a:r>
            <a:r>
              <a:rPr lang="en-US" sz="3200" b="1" dirty="0"/>
              <a:t>research the following information</a:t>
            </a:r>
            <a:r>
              <a:rPr lang="en-US" sz="3200" dirty="0"/>
              <a:t>: </a:t>
            </a:r>
          </a:p>
          <a:p>
            <a:r>
              <a:rPr lang="en-US" sz="3200" dirty="0"/>
              <a:t>Title and year of production </a:t>
            </a:r>
          </a:p>
          <a:p>
            <a:r>
              <a:rPr lang="en-US" sz="3200" dirty="0"/>
              <a:t>Production companies/distributors </a:t>
            </a:r>
          </a:p>
          <a:p>
            <a:r>
              <a:rPr lang="en-US" sz="3200" dirty="0"/>
              <a:t>Director and producer </a:t>
            </a:r>
          </a:p>
          <a:p>
            <a:r>
              <a:rPr lang="en-US" sz="3200" dirty="0"/>
              <a:t>Key acting personnel </a:t>
            </a:r>
          </a:p>
          <a:p>
            <a:r>
              <a:rPr lang="en-US" sz="3200" dirty="0"/>
              <a:t>Filming </a:t>
            </a:r>
            <a:r>
              <a:rPr lang="en-US" sz="3200" dirty="0" smtClean="0"/>
              <a:t>locations</a:t>
            </a:r>
            <a:endParaRPr lang="en-US" sz="3200" dirty="0"/>
          </a:p>
        </p:txBody>
      </p:sp>
    </p:spTree>
    <p:extLst>
      <p:ext uri="{BB962C8B-B14F-4D97-AF65-F5344CB8AC3E}">
        <p14:creationId xmlns:p14="http://schemas.microsoft.com/office/powerpoint/2010/main" val="1150646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
            <a:ext cx="11521440" cy="1690688"/>
          </a:xfrm>
        </p:spPr>
        <p:txBody>
          <a:bodyPr>
            <a:normAutofit fontScale="90000"/>
          </a:bodyPr>
          <a:lstStyle/>
          <a:p>
            <a:r>
              <a:rPr lang="en-GB" dirty="0" smtClean="0"/>
              <a:t>As a researcher your information will need to be shared with others and it needs to be accessed quickly. How might you do this?</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690689"/>
            <a:ext cx="11422700" cy="4344351"/>
          </a:xfrm>
        </p:spPr>
      </p:pic>
      <p:sp>
        <p:nvSpPr>
          <p:cNvPr id="5" name="TextBox 4"/>
          <p:cNvSpPr txBox="1"/>
          <p:nvPr/>
        </p:nvSpPr>
        <p:spPr>
          <a:xfrm>
            <a:off x="365760" y="6217920"/>
            <a:ext cx="11129554" cy="523220"/>
          </a:xfrm>
          <a:prstGeom prst="rect">
            <a:avLst/>
          </a:prstGeom>
          <a:noFill/>
        </p:spPr>
        <p:txBody>
          <a:bodyPr wrap="square" rtlCol="0">
            <a:spAutoFit/>
          </a:bodyPr>
          <a:lstStyle/>
          <a:p>
            <a:r>
              <a:rPr lang="en-GB" sz="2800" dirty="0" smtClean="0"/>
              <a:t>Why is a spreadsheet a good way of organising your information?</a:t>
            </a:r>
            <a:endParaRPr lang="en-GB" sz="2800" dirty="0"/>
          </a:p>
        </p:txBody>
      </p:sp>
    </p:spTree>
    <p:extLst>
      <p:ext uri="{BB962C8B-B14F-4D97-AF65-F5344CB8AC3E}">
        <p14:creationId xmlns:p14="http://schemas.microsoft.com/office/powerpoint/2010/main" val="1776310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1677"/>
            <a:ext cx="10515600" cy="6061166"/>
          </a:xfrm>
        </p:spPr>
        <p:txBody>
          <a:bodyPr>
            <a:noAutofit/>
          </a:bodyPr>
          <a:lstStyle/>
          <a:p>
            <a:pPr marL="0" indent="0">
              <a:buNone/>
            </a:pPr>
            <a:r>
              <a:rPr lang="en-US" dirty="0"/>
              <a:t>A local film production company has been commissioned by a regional museum to create a video that gives an overview of social realist films in the UK. To begin with, the company needs to research titles of key social realist films and the key personnel involved. </a:t>
            </a:r>
          </a:p>
          <a:p>
            <a:pPr marL="0" indent="0">
              <a:buNone/>
            </a:pPr>
            <a:r>
              <a:rPr lang="en-US" dirty="0"/>
              <a:t>Working in groups you are to visit at least </a:t>
            </a:r>
            <a:r>
              <a:rPr lang="en-US" b="1" dirty="0"/>
              <a:t>five different </a:t>
            </a:r>
            <a:r>
              <a:rPr lang="en-US" dirty="0"/>
              <a:t>sources and </a:t>
            </a:r>
            <a:r>
              <a:rPr lang="en-US" b="1" dirty="0"/>
              <a:t>research the following information</a:t>
            </a:r>
            <a:r>
              <a:rPr lang="en-US" dirty="0"/>
              <a:t>: </a:t>
            </a:r>
          </a:p>
          <a:p>
            <a:r>
              <a:rPr lang="en-US" dirty="0"/>
              <a:t>Title and year of production </a:t>
            </a:r>
          </a:p>
          <a:p>
            <a:r>
              <a:rPr lang="en-US" dirty="0"/>
              <a:t>Production companies/distributors </a:t>
            </a:r>
          </a:p>
          <a:p>
            <a:r>
              <a:rPr lang="en-US" dirty="0"/>
              <a:t>Director and producer </a:t>
            </a:r>
          </a:p>
          <a:p>
            <a:r>
              <a:rPr lang="en-US" dirty="0"/>
              <a:t>Key acting personnel </a:t>
            </a:r>
          </a:p>
          <a:p>
            <a:r>
              <a:rPr lang="en-US" dirty="0"/>
              <a:t>Filming </a:t>
            </a:r>
            <a:r>
              <a:rPr lang="en-US" dirty="0" smtClean="0"/>
              <a:t>locations</a:t>
            </a:r>
          </a:p>
          <a:p>
            <a:endParaRPr lang="en-US" dirty="0"/>
          </a:p>
          <a:p>
            <a:pPr marL="0" indent="0">
              <a:buNone/>
            </a:pPr>
            <a:r>
              <a:rPr lang="en-US" dirty="0" smtClean="0"/>
              <a:t>Remember to reference your sources (where you are getting this information from)</a:t>
            </a:r>
            <a:endParaRPr lang="en-US" dirty="0"/>
          </a:p>
        </p:txBody>
      </p:sp>
    </p:spTree>
    <p:extLst>
      <p:ext uri="{BB962C8B-B14F-4D97-AF65-F5344CB8AC3E}">
        <p14:creationId xmlns:p14="http://schemas.microsoft.com/office/powerpoint/2010/main" val="152830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smtClean="0"/>
              <a:t>Let’s share ideas.</a:t>
            </a:r>
            <a:br>
              <a:rPr lang="en-GB" dirty="0" smtClean="0"/>
            </a:br>
            <a:r>
              <a:rPr lang="en-GB" dirty="0" smtClean="0"/>
              <a:t>How similar/different are your findings? Why </a:t>
            </a:r>
            <a:r>
              <a:rPr lang="en-GB" smtClean="0"/>
              <a:t>is this?</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6847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246</Words>
  <Application>Microsoft Macintosh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Calibri Light</vt:lpstr>
      <vt:lpstr>Arial</vt:lpstr>
      <vt:lpstr>Office Theme</vt:lpstr>
      <vt:lpstr>Cataloguing, organising and storing information</vt:lpstr>
      <vt:lpstr>One of the most important skills for a researcher is organising information and making sure it can be accessed quickly</vt:lpstr>
      <vt:lpstr>PowerPoint Presentation</vt:lpstr>
      <vt:lpstr>As a researcher your information will need to be shared with others and it needs to be accessed quickly. How might you do this?</vt:lpstr>
      <vt:lpstr>PowerPoint Presentation</vt:lpstr>
      <vt:lpstr>Let’s share ideas. How similar/different are your findings? Why is this?</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Cataloguing, organising and storing information</dc:title>
  <dc:creator>Microsoft Office User</dc:creator>
  <cp:lastModifiedBy>Microsoft Office User</cp:lastModifiedBy>
  <cp:revision>5</cp:revision>
  <dcterms:created xsi:type="dcterms:W3CDTF">2017-09-13T09:55:10Z</dcterms:created>
  <dcterms:modified xsi:type="dcterms:W3CDTF">2017-10-19T08:22:35Z</dcterms:modified>
</cp:coreProperties>
</file>