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0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2"/>
    <p:restoredTop sz="93165"/>
  </p:normalViewPr>
  <p:slideViewPr>
    <p:cSldViewPr snapToGrid="0" snapToObjects="1">
      <p:cViewPr varScale="1">
        <p:scale>
          <a:sx n="63" d="100"/>
          <a:sy n="63" d="100"/>
        </p:scale>
        <p:origin x="1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932A1-EF38-214D-91A1-DF44851627F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A0088-24D1-7C4D-BAE9-F9FDC334D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5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76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9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4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39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6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08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69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2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94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890F-9138-374F-B200-65C44433318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7C8C6-C46D-504F-8282-B5E4B305B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7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heidm.com/content-resources/blog/march-2017/how-tv-producers-are-bridging-the-gap-between-soc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s://www.the-pool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edia%20Show%20The%20Pool%20digital%20mag%20-%20200917.m4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rb.co.uk/" TargetMode="External"/><Relationship Id="rId3" Type="http://schemas.openxmlformats.org/officeDocument/2006/relationships/hyperlink" Target="http://www.tvguide.co.uk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25: Researching to create media products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L.O. – How does research inform pre-production and planning of a media product?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92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a ‘gap in the market’ help make a media product successful?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media products can you think of that have maximised on a gap in the market?</a:t>
            </a:r>
          </a:p>
          <a:p>
            <a:endParaRPr lang="en-GB" dirty="0"/>
          </a:p>
          <a:p>
            <a:r>
              <a:rPr lang="en-GB" dirty="0" smtClean="0"/>
              <a:t>Look </a:t>
            </a:r>
            <a:r>
              <a:rPr lang="en-GB" dirty="0"/>
              <a:t>at the following article </a:t>
            </a:r>
            <a:r>
              <a:rPr lang="en-GB" dirty="0">
                <a:hlinkClick r:id="rId2"/>
              </a:rPr>
              <a:t>https://www.theidm.com/content-resources/blog/march-2017/how-tv-producers-are-bridging-the-gap-between-soci</a:t>
            </a:r>
            <a:r>
              <a:rPr lang="en-GB" dirty="0" smtClean="0">
                <a:hlinkClick r:id="rId2"/>
              </a:rPr>
              <a:t>#</a:t>
            </a:r>
            <a:r>
              <a:rPr lang="en-GB" dirty="0" smtClean="0"/>
              <a:t>. What does this tell us about the media industry and new products created?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1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595"/>
          </a:xfrm>
        </p:spPr>
        <p:txBody>
          <a:bodyPr>
            <a:normAutofit fontScale="90000"/>
          </a:bodyPr>
          <a:lstStyle/>
          <a:p>
            <a:r>
              <a:rPr lang="en-GB" smtClean="0"/>
              <a:t>Case Study: The Pool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61" y="2032000"/>
            <a:ext cx="8196259" cy="482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020" y="110018"/>
            <a:ext cx="3787980" cy="3364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020" y="3474720"/>
            <a:ext cx="3787979" cy="33832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240" y="983412"/>
            <a:ext cx="8261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Sam Baker was the editor of some of Britain’s biggest magazines. She co-founded a free, digital publication (with Lauren Laverne) called </a:t>
            </a:r>
            <a:r>
              <a:rPr lang="en-GB" sz="2000" dirty="0">
                <a:hlinkClick r:id="rId5"/>
              </a:rPr>
              <a:t>The Pool</a:t>
            </a:r>
            <a:r>
              <a:rPr lang="en-GB" sz="2000" dirty="0"/>
              <a:t>, which is experiencing steady growth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42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Success in a rapidly changing media world</a:t>
            </a:r>
            <a:r>
              <a:rPr lang="is-IS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5445759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Listen to a section of </a:t>
            </a:r>
            <a:r>
              <a:rPr lang="en-GB" dirty="0" smtClean="0">
                <a:hlinkClick r:id="rId2" action="ppaction://hlinkfile"/>
              </a:rPr>
              <a:t>Radio 4’s The Media Show </a:t>
            </a:r>
            <a:r>
              <a:rPr lang="en-GB" dirty="0" smtClean="0"/>
              <a:t>(</a:t>
            </a:r>
            <a:r>
              <a:rPr lang="en-GB" smtClean="0"/>
              <a:t>Wed 20/9/17</a:t>
            </a:r>
            <a:r>
              <a:rPr lang="en-GB" dirty="0" smtClean="0"/>
              <a:t>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does she say about the magazine industry?</a:t>
            </a:r>
          </a:p>
          <a:p>
            <a:pPr marL="0" indent="0">
              <a:buNone/>
            </a:pPr>
            <a:r>
              <a:rPr lang="en-GB" dirty="0" smtClean="0"/>
              <a:t>How is The Pool using convergent media? How might this make it more successful?</a:t>
            </a:r>
          </a:p>
          <a:p>
            <a:pPr marL="0" indent="0">
              <a:buNone/>
            </a:pPr>
            <a:r>
              <a:rPr lang="en-GB" dirty="0" smtClean="0"/>
              <a:t>How does The Pool ‘act’ differently from other media texts?</a:t>
            </a:r>
          </a:p>
          <a:p>
            <a:pPr marL="0" indent="0">
              <a:buNone/>
            </a:pPr>
            <a:r>
              <a:rPr lang="en-GB" dirty="0" smtClean="0"/>
              <a:t>How did they raise money for creating the media product?</a:t>
            </a:r>
          </a:p>
          <a:p>
            <a:pPr marL="0" indent="0">
              <a:buNone/>
            </a:pPr>
            <a:r>
              <a:rPr lang="en-GB" dirty="0" smtClean="0"/>
              <a:t>Why do you think The Pool is attracting a healthy audience?</a:t>
            </a:r>
          </a:p>
          <a:p>
            <a:pPr marL="0" indent="0">
              <a:buNone/>
            </a:pPr>
            <a:r>
              <a:rPr lang="en-GB" dirty="0" smtClean="0"/>
              <a:t>How is the advertising different?</a:t>
            </a:r>
          </a:p>
          <a:p>
            <a:pPr marL="0" indent="0">
              <a:buNone/>
            </a:pPr>
            <a:r>
              <a:rPr lang="en-GB" dirty="0" smtClean="0"/>
              <a:t>Why do you think that the digital publication hasn’t closed even though it hasn’t made a profit?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66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Carrying out research for media products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39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59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Your task: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1612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Look at </a:t>
            </a:r>
            <a:r>
              <a:rPr lang="en-GB" dirty="0">
                <a:hlinkClick r:id="rId2"/>
              </a:rPr>
              <a:t>http://www.barb.co.uk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www.tvguide.co.uk</a:t>
            </a:r>
            <a:r>
              <a:rPr lang="en-GB" dirty="0"/>
              <a:t> </a:t>
            </a:r>
            <a:r>
              <a:rPr lang="en-GB" dirty="0" smtClean="0"/>
              <a:t>and identify the most popular types (genres) of television programming across the main UK channels of BBC1, BBC2, ITV, Channel 4, Channel 5 and Sky 1 based on viewing figures. Write down some of the programmes and which channels they belong to under their genre.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the purpose of these programmes and their target audience.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Can you see any gaps in the market in your analysis of the types of programming and audiences that aren’t catered for? Justify your answers with research.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recommendations would you give to a TV channel executive about bridging the gaps in the market?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4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2581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Feedback your ideas as if this were a ‘Dragon’s Den’ style presentation to the executives of one of the channels you have investigated.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000" dirty="0" smtClean="0"/>
              <a:t>You will be using these findings to help with your next lesson, so keep them safe.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94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382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Unit 25: Researching to create media products</vt:lpstr>
      <vt:lpstr>How can a ‘gap in the market’ help make a media product successful?</vt:lpstr>
      <vt:lpstr>Case Study: The Pool</vt:lpstr>
      <vt:lpstr>Success in a rapidly changing media world…</vt:lpstr>
      <vt:lpstr>Carrying out research for media products</vt:lpstr>
      <vt:lpstr>Your task:</vt:lpstr>
      <vt:lpstr>Feedback your ideas as if this were a ‘Dragon’s Den’ style presentation to the executives of one of the channels you have investigated.  You will be using these findings to help with your next lesson, so keep them safe.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Cataloguing, organising and storing information</dc:title>
  <dc:creator>Microsoft Office User</dc:creator>
  <cp:lastModifiedBy>Microsoft Office User</cp:lastModifiedBy>
  <cp:revision>14</cp:revision>
  <dcterms:created xsi:type="dcterms:W3CDTF">2017-09-13T09:55:10Z</dcterms:created>
  <dcterms:modified xsi:type="dcterms:W3CDTF">2017-10-31T08:28:48Z</dcterms:modified>
</cp:coreProperties>
</file>