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79"/>
    <p:restoredTop sz="92969"/>
  </p:normalViewPr>
  <p:slideViewPr>
    <p:cSldViewPr snapToGrid="0" snapToObjects="1">
      <p:cViewPr varScale="1">
        <p:scale>
          <a:sx n="43" d="100"/>
          <a:sy n="43" d="100"/>
        </p:scale>
        <p:origin x="22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6946-AFFA-D444-BF32-D037359E7D9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633-1724-AA41-BB96-CD1DF527F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32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6946-AFFA-D444-BF32-D037359E7D9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633-1724-AA41-BB96-CD1DF527F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91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6946-AFFA-D444-BF32-D037359E7D9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633-1724-AA41-BB96-CD1DF527F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92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6946-AFFA-D444-BF32-D037359E7D9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633-1724-AA41-BB96-CD1DF527F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9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6946-AFFA-D444-BF32-D037359E7D9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633-1724-AA41-BB96-CD1DF527F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57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6946-AFFA-D444-BF32-D037359E7D9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633-1724-AA41-BB96-CD1DF527F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87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6946-AFFA-D444-BF32-D037359E7D9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633-1724-AA41-BB96-CD1DF527F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39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6946-AFFA-D444-BF32-D037359E7D9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633-1724-AA41-BB96-CD1DF527F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99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6946-AFFA-D444-BF32-D037359E7D9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633-1724-AA41-BB96-CD1DF527F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73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6946-AFFA-D444-BF32-D037359E7D9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633-1724-AA41-BB96-CD1DF527F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40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6946-AFFA-D444-BF32-D037359E7D9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F3633-1724-AA41-BB96-CD1DF527F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07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6946-AFFA-D444-BF32-D037359E7D99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3633-1724-AA41-BB96-CD1DF527F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fi.org.uk/sources-funding-uk/sources-funding-uk-filmmaker" TargetMode="External"/><Relationship Id="rId4" Type="http://schemas.openxmlformats.org/officeDocument/2006/relationships/hyperlink" Target="http://www.weareukfilm.com/sources-of-fund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financenetwork.co.uk/your-sector-and-finance/film-tv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Creative Task: New Production Proposal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L.O. – How can we develop a proposal for a new production?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34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1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can the skills we learnt for Unit 2 help us to develop a proposal for a new media production?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232"/>
            <a:ext cx="10515600" cy="5167423"/>
          </a:xfrm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the same groups as yesterday, you will </a:t>
            </a:r>
            <a:r>
              <a:rPr lang="en-GB" smtClean="0"/>
              <a:t>get </a:t>
            </a:r>
            <a:r>
              <a:rPr lang="en-GB"/>
              <a:t>3</a:t>
            </a:r>
            <a:r>
              <a:rPr lang="en-GB" smtClean="0"/>
              <a:t>0 </a:t>
            </a:r>
            <a:r>
              <a:rPr lang="en-GB" dirty="0" smtClean="0"/>
              <a:t>minutes to create </a:t>
            </a:r>
            <a:r>
              <a:rPr lang="en-GB" smtClean="0"/>
              <a:t>a proposal </a:t>
            </a:r>
            <a:r>
              <a:rPr lang="en-GB" dirty="0" smtClean="0"/>
              <a:t>for a new television programme. You will need need to base your ideas on the findings from last lesson. You will then present your ideas to the group.</a:t>
            </a:r>
          </a:p>
          <a:p>
            <a:pPr marL="0" indent="0">
              <a:buNone/>
            </a:pPr>
            <a:r>
              <a:rPr lang="en-GB" dirty="0" smtClean="0"/>
              <a:t>Your proposal should include: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 working title</a:t>
            </a:r>
          </a:p>
          <a:p>
            <a:r>
              <a:rPr lang="en-GB" dirty="0" smtClean="0"/>
              <a:t>genre and purpose</a:t>
            </a:r>
          </a:p>
          <a:p>
            <a:r>
              <a:rPr lang="en-GB" dirty="0" smtClean="0"/>
              <a:t>target audience</a:t>
            </a:r>
          </a:p>
          <a:p>
            <a:r>
              <a:rPr lang="en-GB" dirty="0" smtClean="0"/>
              <a:t>an indication of style</a:t>
            </a:r>
          </a:p>
          <a:p>
            <a:r>
              <a:rPr lang="en-GB" dirty="0" smtClean="0"/>
              <a:t>a synopsis</a:t>
            </a:r>
          </a:p>
          <a:p>
            <a:r>
              <a:rPr lang="en-GB" dirty="0" smtClean="0"/>
              <a:t>scheduling</a:t>
            </a:r>
          </a:p>
          <a:p>
            <a:r>
              <a:rPr lang="en-GB" dirty="0" smtClean="0"/>
              <a:t>how would the product target a gap in the market? What would be its unique selling point (USP)?</a:t>
            </a:r>
          </a:p>
        </p:txBody>
      </p:sp>
    </p:spTree>
    <p:extLst>
      <p:ext uri="{BB962C8B-B14F-4D97-AF65-F5344CB8AC3E}">
        <p14:creationId xmlns:p14="http://schemas.microsoft.com/office/powerpoint/2010/main" val="76968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Potential source of revenue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L.O. – How can we research the budgeting and finance of a media product?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24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Your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560"/>
            <a:ext cx="10515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You now need to imagine that your media product has interest from the media executives.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BBC have said that they are not interested, as they cannot justify spending license payers’ money on your idea, but ITV, Channel 4 and Sky would like to know more.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have been asked to research potential sources of revenue that could help finance the production of the media product with a view to making profit.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4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Media products are expensive to make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3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your groups, carry out some detailed research: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Find out how much it costs to make similar media texts</a:t>
            </a:r>
          </a:p>
          <a:p>
            <a:r>
              <a:rPr lang="en-GB" dirty="0"/>
              <a:t>C</a:t>
            </a:r>
            <a:r>
              <a:rPr lang="en-GB" dirty="0" smtClean="0"/>
              <a:t>reate a mind map that identifies the potential advertising, sponsorship and funding opportunities using the resources below</a:t>
            </a:r>
          </a:p>
          <a:p>
            <a:pPr marL="457200" lvl="1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creativefinancenetwork.co.uk/your-sector-and-finance/film-tv/</a:t>
            </a:r>
            <a:r>
              <a:rPr lang="en-GB" dirty="0" smtClean="0"/>
              <a:t> </a:t>
            </a:r>
          </a:p>
          <a:p>
            <a:pPr marL="457200" lvl="1" indent="0">
              <a:buNone/>
            </a:pP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www.bfi.org.uk/sources-funding-uk/sources-funding-uk-filmmaker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>
                <a:hlinkClick r:id="rId4"/>
              </a:rPr>
              <a:t>http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www.weareukfilm.com/sources-of-funding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Justify your decisions and sources based on your programme and audience and present them to the executives.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45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Researching existing media texts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L.O. – How are media productions informed by research?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68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existing media texts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Using </a:t>
            </a:r>
            <a:r>
              <a:rPr lang="en-US" dirty="0" smtClean="0"/>
              <a:t>your proposal for </a:t>
            </a:r>
            <a:r>
              <a:rPr lang="en-US" dirty="0"/>
              <a:t>a production </a:t>
            </a:r>
            <a:r>
              <a:rPr lang="en-US" dirty="0" smtClean="0"/>
              <a:t>you need to pick </a:t>
            </a:r>
            <a:r>
              <a:rPr lang="en-US" dirty="0"/>
              <a:t>three productions within the same genre/style and </a:t>
            </a:r>
            <a:r>
              <a:rPr lang="en-US" dirty="0" err="1"/>
              <a:t>analyse</a:t>
            </a:r>
            <a:r>
              <a:rPr lang="en-US" dirty="0"/>
              <a:t> production techniques including: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locations </a:t>
            </a:r>
          </a:p>
          <a:p>
            <a:r>
              <a:rPr lang="en-US" dirty="0"/>
              <a:t>characters/presenters </a:t>
            </a:r>
          </a:p>
          <a:p>
            <a:r>
              <a:rPr lang="en-US" dirty="0"/>
              <a:t>narrative structure/</a:t>
            </a:r>
            <a:r>
              <a:rPr lang="en-US" dirty="0" err="1"/>
              <a:t>programme</a:t>
            </a:r>
            <a:r>
              <a:rPr lang="en-US" dirty="0"/>
              <a:t> structure </a:t>
            </a:r>
          </a:p>
          <a:p>
            <a:r>
              <a:rPr lang="en-US" dirty="0"/>
              <a:t>camerawork and editing techniques </a:t>
            </a:r>
          </a:p>
          <a:p>
            <a:r>
              <a:rPr lang="en-US" dirty="0"/>
              <a:t>use of sound. 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33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a short report detailing what you would need to put in a final treatment for your production.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1978024"/>
            <a:ext cx="11384280" cy="4514215"/>
          </a:xfrm>
        </p:spPr>
        <p:txBody>
          <a:bodyPr>
            <a:normAutofit/>
          </a:bodyPr>
          <a:lstStyle/>
          <a:p>
            <a:r>
              <a:rPr lang="en-US" b="1" dirty="0"/>
              <a:t>Title:</a:t>
            </a:r>
            <a:r>
              <a:rPr lang="en-US" dirty="0"/>
              <a:t> </a:t>
            </a:r>
            <a:r>
              <a:rPr lang="en-US" dirty="0" smtClean="0"/>
              <a:t>A </a:t>
            </a:r>
            <a:r>
              <a:rPr lang="en-US" dirty="0"/>
              <a:t>dynamic one. It seems obvious but a good title is often a sign</a:t>
            </a:r>
            <a:r>
              <a:rPr lang="en-US" b="1" dirty="0"/>
              <a:t> </a:t>
            </a:r>
            <a:r>
              <a:rPr lang="en-US" dirty="0"/>
              <a:t>of a solid central idea.</a:t>
            </a:r>
          </a:p>
          <a:p>
            <a:r>
              <a:rPr lang="en-US" b="1" dirty="0"/>
              <a:t>Logline: </a:t>
            </a:r>
            <a:r>
              <a:rPr lang="en-US" dirty="0" smtClean="0"/>
              <a:t>A </a:t>
            </a:r>
            <a:r>
              <a:rPr lang="en-US" dirty="0"/>
              <a:t>powerful one or two-sentence statement of the idea being proposed (circa 25 words).</a:t>
            </a:r>
          </a:p>
          <a:p>
            <a:r>
              <a:rPr lang="en-US" b="1" dirty="0"/>
              <a:t>Synopsis:</a:t>
            </a:r>
            <a:r>
              <a:rPr lang="en-US" dirty="0"/>
              <a:t> </a:t>
            </a:r>
            <a:r>
              <a:rPr lang="en-US" dirty="0" smtClean="0"/>
              <a:t>A paragraph outlining </a:t>
            </a:r>
            <a:r>
              <a:rPr lang="en-US" dirty="0"/>
              <a:t>the idea in more </a:t>
            </a:r>
            <a:r>
              <a:rPr lang="en-US" dirty="0" smtClean="0"/>
              <a:t>detail</a:t>
            </a:r>
          </a:p>
          <a:p>
            <a:r>
              <a:rPr lang="en-US" b="1" dirty="0" smtClean="0"/>
              <a:t>Episodes</a:t>
            </a:r>
            <a:r>
              <a:rPr lang="en-US" b="1" dirty="0"/>
              <a:t>: </a:t>
            </a:r>
            <a:r>
              <a:rPr lang="en-US" dirty="0" smtClean="0"/>
              <a:t>How long would each episode last? How many episodes in a series?</a:t>
            </a:r>
            <a:endParaRPr lang="en-US" dirty="0"/>
          </a:p>
          <a:p>
            <a:r>
              <a:rPr lang="en-US" b="1" dirty="0" smtClean="0"/>
              <a:t>Characters:</a:t>
            </a:r>
            <a:r>
              <a:rPr lang="en-US" dirty="0"/>
              <a:t> </a:t>
            </a:r>
            <a:r>
              <a:rPr lang="en-US" dirty="0" smtClean="0"/>
              <a:t>Short </a:t>
            </a:r>
            <a:r>
              <a:rPr lang="en-US" dirty="0"/>
              <a:t>descriptive outlines for each of the main </a:t>
            </a:r>
            <a:r>
              <a:rPr lang="en-US" dirty="0" smtClean="0"/>
              <a:t>characters (include name, age, occupation and a short summary of what makes them tick) – one to two </a:t>
            </a:r>
            <a:r>
              <a:rPr lang="en-US" smtClean="0"/>
              <a:t>sentences each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23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378</Words>
  <Application>Microsoft Macintosh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Creative Task: New Production Proposal</vt:lpstr>
      <vt:lpstr>How can the skills we learnt for Unit 2 help us to develop a proposal for a new media production?</vt:lpstr>
      <vt:lpstr>Potential source of revenue</vt:lpstr>
      <vt:lpstr>Your proposal</vt:lpstr>
      <vt:lpstr>Media products are expensive to make</vt:lpstr>
      <vt:lpstr>Researching existing media texts</vt:lpstr>
      <vt:lpstr>Research existing media texts</vt:lpstr>
      <vt:lpstr>Write a short report detailing what you would need to put in a final treatment for your production. 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2017-10-02T11:42:22Z</dcterms:created>
  <dcterms:modified xsi:type="dcterms:W3CDTF">2017-11-08T17:34:15Z</dcterms:modified>
</cp:coreProperties>
</file>