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87" r:id="rId4"/>
    <p:sldId id="276" r:id="rId5"/>
    <p:sldId id="277" r:id="rId6"/>
    <p:sldId id="278" r:id="rId7"/>
    <p:sldId id="279" r:id="rId8"/>
    <p:sldId id="280" r:id="rId9"/>
    <p:sldId id="281" r:id="rId10"/>
    <p:sldId id="283" r:id="rId11"/>
    <p:sldId id="282" r:id="rId12"/>
    <p:sldId id="285" r:id="rId13"/>
    <p:sldId id="284" r:id="rId14"/>
    <p:sldId id="28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3077"/>
  </p:normalViewPr>
  <p:slideViewPr>
    <p:cSldViewPr snapToGrid="0" snapToObjects="1">
      <p:cViewPr varScale="1">
        <p:scale>
          <a:sx n="48" d="100"/>
          <a:sy n="48" d="100"/>
        </p:scale>
        <p:origin x="200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9810-96E8-594A-AC0B-1E477F95B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09D6D-4226-EB47-98D5-FA1CCF34F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33885-5AEA-AD46-878D-F852BB12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85A-34B3-E24C-BAE5-F98CC9B8A30A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27C9A-2FC5-E44E-BD27-1CC021AB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52D9F-D09A-B841-9102-2A310AF94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D4C0-E1AD-124A-83F8-5DDC3A767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26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C8773-7E38-FE46-92E7-3DC3719E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B6B5E5-FAEB-6345-9891-294F0CDF5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193CA-2216-7C43-862D-4723B0F61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85A-34B3-E24C-BAE5-F98CC9B8A30A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A67D9-EEC0-7B43-8656-BD09206B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65D1E-3AB1-404E-8551-26F56FD3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D4C0-E1AD-124A-83F8-5DDC3A767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6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280D1E-610E-C340-B983-EF75D71848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ABBB9-0E0F-BB4D-B30A-B4CD6F193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A50ED-64AE-A147-B0ED-2B5E3888A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85A-34B3-E24C-BAE5-F98CC9B8A30A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A635D-8F2F-CD41-8273-D7F31EE81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6626F-3168-9A4C-AE23-5663BBAA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D4C0-E1AD-124A-83F8-5DDC3A767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09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8E46E-68F9-684D-9DE5-DD4FAC67A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F6C3F-7424-4745-85FD-7AC2F233F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CFB26-3564-2344-B09D-0A163DD9B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85A-34B3-E24C-BAE5-F98CC9B8A30A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A92EC-6FAD-9343-AD90-D677FAE3B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A976D-D9F8-FF4D-BA9A-1B046177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D4C0-E1AD-124A-83F8-5DDC3A767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66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3709B-6D9B-D542-B4F2-C1966E0DB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3A55B-9DF9-3147-93E4-DD8243F4E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ED85B-D3B8-974B-A52C-26A5A5FF7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85A-34B3-E24C-BAE5-F98CC9B8A30A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E102E-CFD0-5C40-9795-4BA494C70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3546D-18C9-394B-826E-577DCF8C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D4C0-E1AD-124A-83F8-5DDC3A767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5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81FB6-059C-3141-9DAA-38C389A2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51BF2-4A45-464D-91A9-2717205A7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50E4E-AE63-2444-9B17-BA32F8F2D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C236F-6C2C-7A4D-8406-4AC38F068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85A-34B3-E24C-BAE5-F98CC9B8A30A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D0F13-00CA-B147-B3A9-D5210ADDF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0F834-F4C8-9D4A-BF6E-59D813A18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D4C0-E1AD-124A-83F8-5DDC3A767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0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32530-4FFA-D342-A2C3-DC982962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ECAE0-90A4-F848-A818-291496FE4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C17264-3D90-9247-8BCC-F6CEAB316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886FCA-BB0D-C94A-9099-BC0067B0E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63DB94-11DB-C245-816B-A4171198D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2BF31-5BF6-DF40-99F6-6AC9B2BCE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85A-34B3-E24C-BAE5-F98CC9B8A30A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6E440F-F135-C24F-88B2-77B589D1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40FF8F-8A7D-FF41-9872-9F166DC75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D4C0-E1AD-124A-83F8-5DDC3A767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36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928BA-566D-6142-B829-62DEE31F7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FDABE6-B8F1-2D4D-9A78-92C96B84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85A-34B3-E24C-BAE5-F98CC9B8A30A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39B084-D7BD-F240-9325-97CF951B7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24F591-CBEB-2441-A683-FAA5C558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D4C0-E1AD-124A-83F8-5DDC3A767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34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6A9E93-E825-0E4D-96D7-C23716DB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85A-34B3-E24C-BAE5-F98CC9B8A30A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97C54C-24A5-3247-86BD-3D5B056D2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07F9B-70DB-CC48-A297-8AA7C16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D4C0-E1AD-124A-83F8-5DDC3A767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47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F5F79-B65E-7F4D-890D-7D996A5A6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D0B1A-17C3-9E40-840D-4535D1BD5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7279E9-6B3F-1B43-BE01-60F1D2174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D7653-F7CC-6D40-B787-5837266C9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85A-34B3-E24C-BAE5-F98CC9B8A30A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267661-C662-8A45-BDC8-A0AB6AAC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0B6D4-6F0F-1044-8828-CA2F4C7ED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D4C0-E1AD-124A-83F8-5DDC3A767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73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BA34D-0D2B-4748-A62B-0EB17EBF6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6C0FDA-9C6E-4945-9B22-63B2D3F7A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C401E-3EE8-2144-92A9-8EC6E1BEF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C167D-FBC0-A84A-A908-6EB1E442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85A-34B3-E24C-BAE5-F98CC9B8A30A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E520C-7F0F-E64D-99C2-697E8322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DFDB4-123F-5D43-928C-A2CEF77E3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D4C0-E1AD-124A-83F8-5DDC3A767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6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871F91-F952-8F47-94A6-1963E78E8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55B2B-D47B-3346-85F7-074A65A1A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AFEE6-EACF-364C-9BCD-56086FA3C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2185A-34B3-E24C-BAE5-F98CC9B8A30A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045B1-1161-694C-8A63-D877E662E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18908-95F5-F647-B2B3-FAD7C7516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FD4C0-E1AD-124A-83F8-5DDC3A767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4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o.org.uk/wp-content/uploads/2017/10/Short-Guide-to-the-BBC-1.pdf" TargetMode="External"/><Relationship Id="rId2" Type="http://schemas.openxmlformats.org/officeDocument/2006/relationships/hyperlink" Target="http://downloads.bbc.co.uk/commissioning/site/tariff_prices_for_independents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3542DF-F2C2-A947-9696-0128F421B4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Unit 25: Research for product development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0CE4B21-16DB-484B-8174-5C5E619F97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06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A3C3B8-FDF8-6D4D-8D33-058A61D062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mark scheme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8066F3F-151B-CD4A-9029-9FF039CF89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86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9037A-CEA9-444B-995F-2CD3DA53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75FE33-7A20-6049-A22D-081FD1FBE4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0"/>
            <a:ext cx="10866604" cy="6882995"/>
          </a:xfrm>
        </p:spPr>
      </p:pic>
    </p:spTree>
    <p:extLst>
      <p:ext uri="{BB962C8B-B14F-4D97-AF65-F5344CB8AC3E}">
        <p14:creationId xmlns:p14="http://schemas.microsoft.com/office/powerpoint/2010/main" val="143989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00D024-8474-E64D-9D50-62AFFB50B7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Codes and conventions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F838032-D150-4647-8CD5-B8ADFDFF88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How does the programme communicate messages to its audience (codes) and what are the things we expect to see (conventions)</a:t>
            </a:r>
          </a:p>
        </p:txBody>
      </p:sp>
    </p:spTree>
    <p:extLst>
      <p:ext uri="{BB962C8B-B14F-4D97-AF65-F5344CB8AC3E}">
        <p14:creationId xmlns:p14="http://schemas.microsoft.com/office/powerpoint/2010/main" val="131412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BA121-38F1-4A46-B60A-1C3261760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53" y="203761"/>
            <a:ext cx="11725835" cy="979581"/>
          </a:xfrm>
        </p:spPr>
        <p:txBody>
          <a:bodyPr>
            <a:noAutofit/>
          </a:bodyPr>
          <a:lstStyle/>
          <a:p>
            <a:r>
              <a:rPr lang="en-GB" sz="3200" dirty="0"/>
              <a:t>Things to consider and how it links to the target audience. Why have choices been made? (connotations)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0786F-8AF6-454A-A47B-6A4C40F1E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76" y="1237131"/>
            <a:ext cx="11376212" cy="5674658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Technical codes: </a:t>
            </a:r>
            <a:r>
              <a:rPr lang="en-GB" dirty="0" err="1"/>
              <a:t>mise</a:t>
            </a:r>
            <a:r>
              <a:rPr lang="en-GB" dirty="0"/>
              <a:t>-</a:t>
            </a:r>
            <a:r>
              <a:rPr lang="en-GB" dirty="0" err="1"/>
              <a:t>en</a:t>
            </a:r>
            <a:r>
              <a:rPr lang="en-GB" dirty="0"/>
              <a:t>-scene, camerawork, editing, lighting etc. and symbolic</a:t>
            </a:r>
          </a:p>
          <a:p>
            <a:r>
              <a:rPr lang="en-GB" dirty="0"/>
              <a:t>Presenters / co-presenters (why are they a good choice? On screen relationship?)</a:t>
            </a:r>
          </a:p>
          <a:p>
            <a:r>
              <a:rPr lang="en-GB" dirty="0"/>
              <a:t>Show format</a:t>
            </a:r>
          </a:p>
          <a:p>
            <a:r>
              <a:rPr lang="en-GB" dirty="0"/>
              <a:t>Scheduling (what ways can you watch it other than when it originally airs?)</a:t>
            </a:r>
          </a:p>
          <a:p>
            <a:r>
              <a:rPr lang="en-GB" dirty="0"/>
              <a:t>Content</a:t>
            </a:r>
          </a:p>
          <a:p>
            <a:r>
              <a:rPr lang="en-GB" dirty="0"/>
              <a:t>Mode of address and presentation style (How are audiences engaged?)</a:t>
            </a:r>
          </a:p>
          <a:p>
            <a:r>
              <a:rPr lang="en-GB" dirty="0"/>
              <a:t>How the show is marketed/advertised?</a:t>
            </a:r>
          </a:p>
          <a:p>
            <a:r>
              <a:rPr lang="en-GB" dirty="0"/>
              <a:t>What is their presence on social media? How is it used within </a:t>
            </a:r>
            <a:r>
              <a:rPr lang="en-GB"/>
              <a:t>the programme?</a:t>
            </a:r>
            <a:endParaRPr lang="en-GB" dirty="0"/>
          </a:p>
          <a:p>
            <a:r>
              <a:rPr lang="en-GB" dirty="0"/>
              <a:t>Set design / Studio presentation and colour scheme</a:t>
            </a:r>
          </a:p>
          <a:p>
            <a:r>
              <a:rPr lang="en-GB" dirty="0"/>
              <a:t>Opening titles</a:t>
            </a:r>
          </a:p>
          <a:p>
            <a:r>
              <a:rPr lang="en-GB" dirty="0"/>
              <a:t>Budget (</a:t>
            </a:r>
            <a:r>
              <a:rPr lang="en-GB" dirty="0">
                <a:hlinkClick r:id="rId2"/>
              </a:rPr>
              <a:t>http://downloads.bbc.co.uk/commissioning/site/tariff_prices_for_independents.pdf</a:t>
            </a:r>
            <a:r>
              <a:rPr lang="en-GB" dirty="0"/>
              <a:t> and </a:t>
            </a:r>
            <a:r>
              <a:rPr lang="en-GB" dirty="0">
                <a:hlinkClick r:id="rId3"/>
              </a:rPr>
              <a:t>https://www.nao.org.uk/wp-content/uploads/2017/10/Short-Guide-to-the-BBC-1.pdf</a:t>
            </a:r>
            <a:r>
              <a:rPr lang="en-GB" dirty="0"/>
              <a:t>)</a:t>
            </a:r>
          </a:p>
          <a:p>
            <a:r>
              <a:rPr lang="en-GB" dirty="0"/>
              <a:t>Purpose</a:t>
            </a:r>
          </a:p>
          <a:p>
            <a:r>
              <a:rPr lang="en-GB" dirty="0"/>
              <a:t>Key job roles (see credits to help)</a:t>
            </a:r>
          </a:p>
          <a:p>
            <a:r>
              <a:rPr lang="en-GB" dirty="0"/>
              <a:t>Target audience / audience breakdown (if it can be found: BARB etc.)/ measures of success (critically acclaimed? How established is the programme?</a:t>
            </a:r>
          </a:p>
          <a:p>
            <a:r>
              <a:rPr lang="en-GB" dirty="0"/>
              <a:t>How do they attract the target audience?  How is it different to what is already scheduled (unique selling point)?</a:t>
            </a:r>
          </a:p>
          <a:p>
            <a:r>
              <a:rPr lang="en-GB" dirty="0"/>
              <a:t>Anything else of interest?</a:t>
            </a:r>
          </a:p>
        </p:txBody>
      </p:sp>
    </p:spTree>
    <p:extLst>
      <p:ext uri="{BB962C8B-B14F-4D97-AF65-F5344CB8AC3E}">
        <p14:creationId xmlns:p14="http://schemas.microsoft.com/office/powerpoint/2010/main" val="486983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4C4086-259F-5748-807C-6FB8DC428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will these findings help you to do well in </a:t>
            </a:r>
            <a:r>
              <a:rPr lang="en-GB"/>
              <a:t>the examination?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0A2F484-EF55-9243-AF5C-FE694408A8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61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5A106-59B8-7145-B14F-BF71AB6DE6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Magazine show conventions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B127EA-5780-AC4F-94FE-51502DD68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2070"/>
            <a:ext cx="9144000" cy="1465729"/>
          </a:xfrm>
        </p:spPr>
        <p:txBody>
          <a:bodyPr/>
          <a:lstStyle/>
          <a:p>
            <a:r>
              <a:rPr lang="en-GB" dirty="0"/>
              <a:t>L.O. – What is a magazine show and what are the conventions?</a:t>
            </a:r>
          </a:p>
        </p:txBody>
      </p:sp>
    </p:spTree>
    <p:extLst>
      <p:ext uri="{BB962C8B-B14F-4D97-AF65-F5344CB8AC3E}">
        <p14:creationId xmlns:p14="http://schemas.microsoft.com/office/powerpoint/2010/main" val="306756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99C57-D73D-9F4B-8F36-8A9114BB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task, as outlined in the pre-release project brief: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5DB6B-0343-974F-802D-FE7149785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Flashbang Productions have been commissioned by a </a:t>
            </a:r>
            <a:r>
              <a:rPr lang="en-GB" b="1" dirty="0"/>
              <a:t>national public service broadcaster</a:t>
            </a:r>
            <a:r>
              <a:rPr lang="en-GB" dirty="0"/>
              <a:t> to produce a new </a:t>
            </a:r>
            <a:r>
              <a:rPr lang="en-GB" b="1" dirty="0"/>
              <a:t>youth magazine show </a:t>
            </a:r>
            <a:r>
              <a:rPr lang="en-GB" dirty="0"/>
              <a:t>called ‘Life in Between’. ‘Life in Between’ will have a </a:t>
            </a:r>
            <a:r>
              <a:rPr lang="en-GB" b="1" dirty="0"/>
              <a:t>target audience of 12-17 year olds</a:t>
            </a:r>
            <a:r>
              <a:rPr lang="en-GB" dirty="0"/>
              <a:t>. The content will provide teenagers with a range of information about </a:t>
            </a:r>
            <a:r>
              <a:rPr lang="en-GB" b="1" dirty="0"/>
              <a:t>health and well-being </a:t>
            </a:r>
            <a:r>
              <a:rPr lang="en-GB" dirty="0"/>
              <a:t>along with </a:t>
            </a:r>
            <a:r>
              <a:rPr lang="en-GB" b="1" dirty="0"/>
              <a:t>celebrity gossip </a:t>
            </a:r>
            <a:r>
              <a:rPr lang="en-GB" dirty="0"/>
              <a:t>and </a:t>
            </a:r>
            <a:r>
              <a:rPr lang="en-GB" b="1" dirty="0"/>
              <a:t>film</a:t>
            </a:r>
            <a:r>
              <a:rPr lang="en-GB" dirty="0"/>
              <a:t> and </a:t>
            </a:r>
            <a:r>
              <a:rPr lang="en-GB" b="1" dirty="0"/>
              <a:t>gaming reviews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92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312"/>
          </a:xfrm>
        </p:spPr>
        <p:txBody>
          <a:bodyPr/>
          <a:lstStyle/>
          <a:p>
            <a:r>
              <a:rPr lang="en-GB" dirty="0"/>
              <a:t>Unit 25 learning objectives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541832"/>
          <a:ext cx="10515600" cy="4977045"/>
        </p:xfrm>
        <a:graphic>
          <a:graphicData uri="http://schemas.openxmlformats.org/drawingml/2006/table">
            <a:tbl>
              <a:tblPr/>
              <a:tblGrid>
                <a:gridCol w="1245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9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135">
                <a:tc gridSpan="2"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MyriadPro" charset="0"/>
                        </a:rPr>
                        <a:t>Unit 25 Research for product development </a:t>
                      </a:r>
                      <a:endParaRPr lang="en-US" sz="5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02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135">
                <a:tc>
                  <a:txBody>
                    <a:bodyPr/>
                    <a:lstStyle/>
                    <a:p>
                      <a:r>
                        <a:rPr lang="sk-SK" sz="2800" b="1">
                          <a:effectLst/>
                          <a:latin typeface="MyriadPro" charset="0"/>
                        </a:rPr>
                        <a:t>LO1 </a:t>
                      </a:r>
                      <a:endParaRPr lang="sk-SK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1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>
                          <a:effectLst/>
                          <a:latin typeface="MyriadPro" charset="0"/>
                        </a:rPr>
                        <a:t>Be able to conduct research for a digital media production </a:t>
                      </a:r>
                      <a:endParaRPr lang="en-US" sz="5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135">
                <a:tc>
                  <a:txBody>
                    <a:bodyPr/>
                    <a:lstStyle/>
                    <a:p>
                      <a:r>
                        <a:rPr lang="es-ES_tradnl" sz="2800" b="1">
                          <a:effectLst/>
                          <a:latin typeface="MyriadPro" charset="0"/>
                        </a:rPr>
                        <a:t>LO2 </a:t>
                      </a:r>
                      <a:endParaRPr lang="es-ES_tradnl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1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>
                          <a:effectLst/>
                          <a:latin typeface="MyriadPro" charset="0"/>
                        </a:rPr>
                        <a:t>Be able to use research to inform pre-production and planning </a:t>
                      </a:r>
                      <a:endParaRPr lang="en-US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135">
                <a:tc>
                  <a:txBody>
                    <a:bodyPr/>
                    <a:lstStyle/>
                    <a:p>
                      <a:r>
                        <a:rPr lang="sk-SK" sz="2800" b="1">
                          <a:effectLst/>
                          <a:latin typeface="MyriadPro" charset="0"/>
                        </a:rPr>
                        <a:t>LO3 </a:t>
                      </a:r>
                      <a:endParaRPr lang="sk-SK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1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>
                          <a:effectLst/>
                          <a:latin typeface="MyriadPro" charset="0"/>
                        </a:rPr>
                        <a:t>Be able to apply research findings to the proposed production processes </a:t>
                      </a:r>
                      <a:endParaRPr lang="en-US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135">
                <a:tc>
                  <a:txBody>
                    <a:bodyPr/>
                    <a:lstStyle/>
                    <a:p>
                      <a:r>
                        <a:rPr lang="sk-SK" sz="2800" b="1">
                          <a:effectLst/>
                          <a:latin typeface="MyriadPro" charset="0"/>
                        </a:rPr>
                        <a:t>LO4 </a:t>
                      </a:r>
                      <a:endParaRPr lang="sk-SK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1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>
                          <a:effectLst/>
                          <a:latin typeface="MyriadPro" charset="0"/>
                        </a:rPr>
                        <a:t>Be able to use research findings to promote the digital media product </a:t>
                      </a:r>
                      <a:endParaRPr lang="en-US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135">
                <a:tc>
                  <a:txBody>
                    <a:bodyPr/>
                    <a:lstStyle/>
                    <a:p>
                      <a:r>
                        <a:rPr lang="sk-SK" sz="2800" b="1">
                          <a:effectLst/>
                          <a:latin typeface="MyriadPro" charset="0"/>
                        </a:rPr>
                        <a:t>LO5 </a:t>
                      </a:r>
                      <a:endParaRPr lang="sk-SK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1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>
                          <a:effectLst/>
                          <a:latin typeface="MyriadPro" charset="0"/>
                        </a:rPr>
                        <a:t>Know how feedback is used within research techniques </a:t>
                      </a:r>
                      <a:endParaRPr lang="en-US" sz="5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74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89ABD-4F47-4B47-B2E0-5095CEBC7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611002"/>
          </a:xfrm>
        </p:spPr>
        <p:txBody>
          <a:bodyPr>
            <a:normAutofit/>
          </a:bodyPr>
          <a:lstStyle/>
          <a:p>
            <a:r>
              <a:rPr lang="en-GB" dirty="0"/>
              <a:t>You need to be aware of the conventions of a magazine TV programme before we do anything else</a:t>
            </a:r>
          </a:p>
        </p:txBody>
      </p:sp>
    </p:spTree>
    <p:extLst>
      <p:ext uri="{BB962C8B-B14F-4D97-AF65-F5344CB8AC3E}">
        <p14:creationId xmlns:p14="http://schemas.microsoft.com/office/powerpoint/2010/main" val="3041801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F5E20-C414-6848-B91F-F54D44057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magazine show?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22934-225D-B541-ABF1-95C09383B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 show with a number of reports on particular subjects (e.g., current events, entertainment, bungee jumping) interspersed with links by presenters (who appear in the reports).</a:t>
            </a:r>
          </a:p>
        </p:txBody>
      </p:sp>
    </p:spTree>
    <p:extLst>
      <p:ext uri="{BB962C8B-B14F-4D97-AF65-F5344CB8AC3E}">
        <p14:creationId xmlns:p14="http://schemas.microsoft.com/office/powerpoint/2010/main" val="1912916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BC48-757A-7547-8A5F-FC9957B15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magazine shows: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6AE3A-B6CB-8247-A0AA-CBC5ECA9C7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Blue Peter</a:t>
            </a:r>
          </a:p>
          <a:p>
            <a:endParaRPr lang="en-GB" dirty="0"/>
          </a:p>
          <a:p>
            <a:r>
              <a:rPr lang="en-GB" b="1" dirty="0"/>
              <a:t>The One Show</a:t>
            </a:r>
          </a:p>
          <a:p>
            <a:endParaRPr lang="en-GB" dirty="0"/>
          </a:p>
          <a:p>
            <a:r>
              <a:rPr lang="en-GB" b="1" dirty="0"/>
              <a:t>Top Gear</a:t>
            </a:r>
          </a:p>
          <a:p>
            <a:endParaRPr lang="en-GB" dirty="0"/>
          </a:p>
          <a:p>
            <a:r>
              <a:rPr lang="en-GB" b="1" dirty="0"/>
              <a:t>This Morning</a:t>
            </a:r>
          </a:p>
          <a:p>
            <a:endParaRPr lang="en-GB" dirty="0"/>
          </a:p>
          <a:p>
            <a:r>
              <a:rPr lang="en-GB" b="1" dirty="0"/>
              <a:t>Saturday Kitchen</a:t>
            </a:r>
          </a:p>
          <a:p>
            <a:endParaRPr lang="en-GB" dirty="0"/>
          </a:p>
          <a:p>
            <a:r>
              <a:rPr lang="en-GB" dirty="0"/>
              <a:t>Soccer A.M.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FF207-C3F4-9E4D-9913-BE243C8085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Soccer Saturday</a:t>
            </a:r>
          </a:p>
          <a:p>
            <a:endParaRPr lang="en-GB" dirty="0"/>
          </a:p>
          <a:p>
            <a:r>
              <a:rPr lang="en-GB" b="1" dirty="0"/>
              <a:t>Zoe Ball on Saturday</a:t>
            </a:r>
          </a:p>
          <a:p>
            <a:endParaRPr lang="en-GB" dirty="0"/>
          </a:p>
          <a:p>
            <a:r>
              <a:rPr lang="en-GB" dirty="0"/>
              <a:t>What’s Up</a:t>
            </a:r>
          </a:p>
          <a:p>
            <a:endParaRPr lang="en-GB" dirty="0"/>
          </a:p>
          <a:p>
            <a:r>
              <a:rPr lang="en-GB" b="1" dirty="0"/>
              <a:t>Countryfile</a:t>
            </a:r>
          </a:p>
          <a:p>
            <a:endParaRPr lang="en-GB" dirty="0"/>
          </a:p>
          <a:p>
            <a:r>
              <a:rPr lang="en-GB" b="1" dirty="0"/>
              <a:t>Sunday Brunch</a:t>
            </a:r>
          </a:p>
          <a:p>
            <a:endParaRPr lang="en-GB" dirty="0"/>
          </a:p>
          <a:p>
            <a:r>
              <a:rPr lang="en-GB" dirty="0"/>
              <a:t>2Awesome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691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2CCFB8-BB7E-1949-A7DF-D3000B5F8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0540A7-B6AC-3641-997F-3CA9D8667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will be assigned a magazine TV show to watch</a:t>
            </a:r>
          </a:p>
          <a:p>
            <a:endParaRPr lang="en-GB" dirty="0"/>
          </a:p>
          <a:p>
            <a:r>
              <a:rPr lang="en-GB" dirty="0"/>
              <a:t>You will create a PowerPoint presentation breaking down the conventions of the programme, using detailed research (which means that you state the sources you’re finding the information) and screen shots to support your findings</a:t>
            </a:r>
          </a:p>
        </p:txBody>
      </p:sp>
    </p:spTree>
    <p:extLst>
      <p:ext uri="{BB962C8B-B14F-4D97-AF65-F5344CB8AC3E}">
        <p14:creationId xmlns:p14="http://schemas.microsoft.com/office/powerpoint/2010/main" val="3652704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56B3D-3F4F-DE4B-8478-29F6932A5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should help with questions like: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684FD-839F-3946-8932-0351D9AE6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1 (a) (</a:t>
            </a:r>
            <a:r>
              <a:rPr lang="en-GB" b="1" dirty="0" err="1"/>
              <a:t>i</a:t>
            </a:r>
            <a:r>
              <a:rPr lang="en-GB" b="1" dirty="0"/>
              <a:t>) </a:t>
            </a:r>
            <a:r>
              <a:rPr lang="en-GB" dirty="0"/>
              <a:t>From your research, identify </a:t>
            </a:r>
            <a:r>
              <a:rPr lang="en-GB" b="1" dirty="0"/>
              <a:t>three </a:t>
            </a:r>
            <a:r>
              <a:rPr lang="en-GB" dirty="0"/>
              <a:t>programmes that provided you with information about the content and technical conventions of youth magazine shows.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(ii) </a:t>
            </a:r>
            <a:r>
              <a:rPr lang="en-GB" dirty="0"/>
              <a:t>Explain </a:t>
            </a:r>
            <a:r>
              <a:rPr lang="en-GB" b="1" dirty="0"/>
              <a:t>two </a:t>
            </a:r>
            <a:r>
              <a:rPr lang="en-GB" dirty="0"/>
              <a:t>reasons why </a:t>
            </a:r>
            <a:r>
              <a:rPr lang="en-GB" b="1" dirty="0"/>
              <a:t>one </a:t>
            </a:r>
            <a:r>
              <a:rPr lang="en-GB" dirty="0"/>
              <a:t>of the above programmes was useful to help you prepare for the development of ‘Life in Between’.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(b)  </a:t>
            </a:r>
            <a:r>
              <a:rPr lang="en-GB" dirty="0"/>
              <a:t>Identify </a:t>
            </a:r>
            <a:r>
              <a:rPr lang="en-GB" b="1" dirty="0"/>
              <a:t>two </a:t>
            </a:r>
            <a:r>
              <a:rPr lang="en-GB" dirty="0"/>
              <a:t>sources of secondary information that you could use to find out information about the popularity of youth magazine shows.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(c)  </a:t>
            </a:r>
            <a:r>
              <a:rPr lang="en-GB" dirty="0"/>
              <a:t>Pick </a:t>
            </a:r>
            <a:r>
              <a:rPr lang="en-GB" b="1" dirty="0"/>
              <a:t>one </a:t>
            </a:r>
            <a:r>
              <a:rPr lang="en-GB" dirty="0"/>
              <a:t>technical convention of youth magazine shows and justify why you would need to plan to use it when producing ‘Life in Between’.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59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643</Words>
  <Application>Microsoft Macintosh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MyriadPro</vt:lpstr>
      <vt:lpstr>Office Theme</vt:lpstr>
      <vt:lpstr>Unit 25: Research for product development </vt:lpstr>
      <vt:lpstr>Magazine show conventions</vt:lpstr>
      <vt:lpstr>Your task, as outlined in the pre-release project brief:</vt:lpstr>
      <vt:lpstr>Unit 25 learning objectives</vt:lpstr>
      <vt:lpstr>You need to be aware of the conventions of a magazine TV programme before we do anything else</vt:lpstr>
      <vt:lpstr>What is a magazine show?</vt:lpstr>
      <vt:lpstr>Examples of magazine shows:</vt:lpstr>
      <vt:lpstr>Your task:</vt:lpstr>
      <vt:lpstr>This should help with questions like:</vt:lpstr>
      <vt:lpstr>The mark scheme</vt:lpstr>
      <vt:lpstr>PowerPoint Presentation</vt:lpstr>
      <vt:lpstr>Codes and conventions</vt:lpstr>
      <vt:lpstr>Things to consider and how it links to the target audience. Why have choices been made? (connotations)</vt:lpstr>
      <vt:lpstr>How will these findings help you to do well in the examination?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25: Research for product development </dc:title>
  <dc:creator>Microsoft Office User</dc:creator>
  <cp:lastModifiedBy>Microsoft Office User</cp:lastModifiedBy>
  <cp:revision>13</cp:revision>
  <dcterms:created xsi:type="dcterms:W3CDTF">2018-05-01T13:44:08Z</dcterms:created>
  <dcterms:modified xsi:type="dcterms:W3CDTF">2018-05-02T09:26:12Z</dcterms:modified>
</cp:coreProperties>
</file>