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3"/>
    <p:restoredTop sz="94694"/>
  </p:normalViewPr>
  <p:slideViewPr>
    <p:cSldViewPr snapToGrid="0" snapToObjects="1">
      <p:cViewPr varScale="1">
        <p:scale>
          <a:sx n="116" d="100"/>
          <a:sy n="116" d="100"/>
        </p:scale>
        <p:origin x="2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1AB3-524B-FD47-8605-0BCCDCE2AC1D}" type="datetimeFigureOut">
              <a:rPr lang="en-US" smtClean="0"/>
              <a:t>9/28/17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CBE-B856-BF48-AFAB-595A89424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611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1AB3-524B-FD47-8605-0BCCDCE2AC1D}" type="datetimeFigureOut">
              <a:rPr lang="en-US" smtClean="0"/>
              <a:t>9/28/17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CBE-B856-BF48-AFAB-595A89424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082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1AB3-524B-FD47-8605-0BCCDCE2AC1D}" type="datetimeFigureOut">
              <a:rPr lang="en-US" smtClean="0"/>
              <a:t>9/28/17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CBE-B856-BF48-AFAB-595A89424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97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1AB3-524B-FD47-8605-0BCCDCE2AC1D}" type="datetimeFigureOut">
              <a:rPr lang="en-US" smtClean="0"/>
              <a:t>9/28/17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CBE-B856-BF48-AFAB-595A89424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0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1AB3-524B-FD47-8605-0BCCDCE2AC1D}" type="datetimeFigureOut">
              <a:rPr lang="en-US" smtClean="0"/>
              <a:t>9/28/17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CBE-B856-BF48-AFAB-595A89424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29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1AB3-524B-FD47-8605-0BCCDCE2AC1D}" type="datetimeFigureOut">
              <a:rPr lang="en-US" smtClean="0"/>
              <a:t>9/28/17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CBE-B856-BF48-AFAB-595A89424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99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1AB3-524B-FD47-8605-0BCCDCE2AC1D}" type="datetimeFigureOut">
              <a:rPr lang="en-US" smtClean="0"/>
              <a:t>9/28/17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CBE-B856-BF48-AFAB-595A89424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4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1AB3-524B-FD47-8605-0BCCDCE2AC1D}" type="datetimeFigureOut">
              <a:rPr lang="en-US" smtClean="0"/>
              <a:t>9/28/17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CBE-B856-BF48-AFAB-595A89424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74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1AB3-524B-FD47-8605-0BCCDCE2AC1D}" type="datetimeFigureOut">
              <a:rPr lang="en-US" smtClean="0"/>
              <a:t>9/28/17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CBE-B856-BF48-AFAB-595A89424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647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1AB3-524B-FD47-8605-0BCCDCE2AC1D}" type="datetimeFigureOut">
              <a:rPr lang="en-US" smtClean="0"/>
              <a:t>9/28/17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CBE-B856-BF48-AFAB-595A89424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91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1AB3-524B-FD47-8605-0BCCDCE2AC1D}" type="datetimeFigureOut">
              <a:rPr lang="en-US" smtClean="0"/>
              <a:t>9/28/17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CBE-B856-BF48-AFAB-595A89424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72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C1AB3-524B-FD47-8605-0BCCDCE2AC1D}" type="datetimeFigureOut">
              <a:rPr lang="en-US" smtClean="0"/>
              <a:t>9/28/17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53CBE-B856-BF48-AFAB-595A89424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39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110" y="0"/>
            <a:ext cx="8292834" cy="70535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2540" y="539827"/>
            <a:ext cx="2555913" cy="8482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602338" y="1283465"/>
            <a:ext cx="2555913" cy="8482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67153" y="2421875"/>
            <a:ext cx="2555913" cy="8482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152482" y="3270173"/>
            <a:ext cx="2555913" cy="8482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flipV="1">
            <a:off x="567153" y="4118471"/>
            <a:ext cx="3463558" cy="5912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flipV="1">
            <a:off x="7124241" y="5238520"/>
            <a:ext cx="3374833" cy="5912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24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lorenza samuels</dc:creator>
  <cp:lastModifiedBy>lorenza samuels</cp:lastModifiedBy>
  <cp:revision>1</cp:revision>
  <dcterms:created xsi:type="dcterms:W3CDTF">2017-09-28T19:53:36Z</dcterms:created>
  <dcterms:modified xsi:type="dcterms:W3CDTF">2017-09-28T21:22:08Z</dcterms:modified>
</cp:coreProperties>
</file>