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7"/>
    <p:restoredTop sz="94638"/>
  </p:normalViewPr>
  <p:slideViewPr>
    <p:cSldViewPr snapToGrid="0" snapToObjects="1">
      <p:cViewPr>
        <p:scale>
          <a:sx n="105" d="100"/>
          <a:sy n="105" d="100"/>
        </p:scale>
        <p:origin x="368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0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3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9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3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3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8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2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4B450-0871-AF4B-A027-E99A32E61457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257" y="1714500"/>
            <a:ext cx="9144000" cy="177913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>
                <a:latin typeface="Chalkboard" charset="0"/>
                <a:ea typeface="Chalkboard" charset="0"/>
                <a:cs typeface="Chalkboard" charset="0"/>
              </a:rPr>
              <a:t>Unit 4: Interactive Media Product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5888038"/>
            <a:ext cx="9144000" cy="9699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>
                <a:latin typeface="Chalkboard" charset="0"/>
                <a:ea typeface="Chalkboard" charset="0"/>
                <a:cs typeface="Chalkboard" charset="0"/>
              </a:rPr>
              <a:t>Learning Outcome: To explore the briefs and apply them to your research posts.</a:t>
            </a:r>
          </a:p>
        </p:txBody>
      </p:sp>
    </p:spTree>
    <p:extLst>
      <p:ext uri="{BB962C8B-B14F-4D97-AF65-F5344CB8AC3E}">
        <p14:creationId xmlns:p14="http://schemas.microsoft.com/office/powerpoint/2010/main" val="69286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Briefs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576" y="635567"/>
            <a:ext cx="5464847" cy="5464847"/>
          </a:xfr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638300" y="5888038"/>
            <a:ext cx="9144000" cy="969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latin typeface="Chalkboard" charset="0"/>
                <a:ea typeface="Chalkboard" charset="0"/>
                <a:cs typeface="Chalkboard" charset="0"/>
              </a:rPr>
              <a:t>Learning Outcome: To explore the briefs and apply them to your research posts.</a:t>
            </a: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54" y="0"/>
            <a:ext cx="10554245" cy="58880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204" y="1404257"/>
            <a:ext cx="3298371" cy="2677656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halkboard" charset="0"/>
                <a:ea typeface="Chalkboard" charset="0"/>
                <a:cs typeface="Chalkboard" charset="0"/>
              </a:rPr>
              <a:t>Can choose out of 3 which are found on the media website with your new checklist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80614" y="365125"/>
            <a:ext cx="4011386" cy="1077218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halkboard" charset="0"/>
                <a:ea typeface="Chalkboard" charset="0"/>
                <a:cs typeface="Chalkboard" charset="0"/>
              </a:rPr>
              <a:t>Council : Cambridge website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4524" y="1961130"/>
            <a:ext cx="4037476" cy="156966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halkboard" charset="0"/>
                <a:ea typeface="Chalkboard" charset="0"/>
                <a:cs typeface="Chalkboard" charset="0"/>
              </a:rPr>
              <a:t>Music Makers:</a:t>
            </a:r>
          </a:p>
          <a:p>
            <a:r>
              <a:rPr lang="en-US" sz="3200" b="1" dirty="0" err="1">
                <a:latin typeface="Chalkboard" charset="0"/>
                <a:ea typeface="Chalkboard" charset="0"/>
                <a:cs typeface="Chalkboard" charset="0"/>
              </a:rPr>
              <a:t>Soundcast</a:t>
            </a:r>
            <a:r>
              <a:rPr lang="en-US" sz="3200" b="1" dirty="0">
                <a:latin typeface="Chalkboard" charset="0"/>
                <a:ea typeface="Chalkboard" charset="0"/>
                <a:cs typeface="Chalkboard" charset="0"/>
              </a:rPr>
              <a:t> new band website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06566" y="4135440"/>
            <a:ext cx="4169090" cy="1077218"/>
          </a:xfrm>
          <a:prstGeom prst="rect">
            <a:avLst/>
          </a:prstGeom>
          <a:solidFill>
            <a:srgbClr val="00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halkboard" charset="0"/>
                <a:ea typeface="Chalkboard" charset="0"/>
                <a:cs typeface="Chalkboard" charset="0"/>
              </a:rPr>
              <a:t>Cambridge Junction:</a:t>
            </a:r>
          </a:p>
          <a:p>
            <a:r>
              <a:rPr lang="en-US" sz="3200" b="1" dirty="0">
                <a:latin typeface="Chalkboard" charset="0"/>
                <a:ea typeface="Chalkboard" charset="0"/>
                <a:cs typeface="Chalkboard" charset="0"/>
              </a:rPr>
              <a:t>Events website</a:t>
            </a:r>
          </a:p>
        </p:txBody>
      </p:sp>
    </p:spTree>
    <p:extLst>
      <p:ext uri="{BB962C8B-B14F-4D97-AF65-F5344CB8AC3E}">
        <p14:creationId xmlns:p14="http://schemas.microsoft.com/office/powerpoint/2010/main" val="20199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b="1" dirty="0">
                <a:latin typeface="Chalkboard" charset="0"/>
                <a:ea typeface="Chalkboard" charset="0"/>
                <a:cs typeface="Chalkboard" charset="0"/>
              </a:rPr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4429"/>
            <a:ext cx="10515600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latin typeface="Chalkboard" charset="0"/>
                <a:ea typeface="Chalkboard" charset="0"/>
                <a:cs typeface="Chalkboard" charset="0"/>
              </a:rPr>
              <a:t>Finish Learning Outcome 1 pass and merit tasks</a:t>
            </a:r>
          </a:p>
          <a:p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  <a:p>
            <a:r>
              <a:rPr lang="en-US" b="1" dirty="0">
                <a:latin typeface="Chalkboard" charset="0"/>
                <a:ea typeface="Chalkboard" charset="0"/>
                <a:cs typeface="Chalkboard" charset="0"/>
              </a:rPr>
              <a:t>Select your brief </a:t>
            </a:r>
          </a:p>
          <a:p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  <a:p>
            <a:r>
              <a:rPr lang="en-US" b="1" dirty="0">
                <a:latin typeface="Chalkboard" charset="0"/>
                <a:ea typeface="Chalkboard" charset="0"/>
                <a:cs typeface="Chalkboard" charset="0"/>
              </a:rPr>
              <a:t>Use a similar (to your chosen brief) interactive product to </a:t>
            </a:r>
            <a:r>
              <a:rPr lang="en-US" b="1" dirty="0" err="1">
                <a:latin typeface="Chalkboard" charset="0"/>
                <a:ea typeface="Chalkboard" charset="0"/>
                <a:cs typeface="Chalkboard" charset="0"/>
              </a:rPr>
              <a:t>analyse</a:t>
            </a:r>
            <a:r>
              <a:rPr lang="en-US" b="1" dirty="0">
                <a:latin typeface="Chalkboard" charset="0"/>
                <a:ea typeface="Chalkboard" charset="0"/>
                <a:cs typeface="Chalkboard" charset="0"/>
              </a:rPr>
              <a:t>, compare and contrast.</a:t>
            </a:r>
          </a:p>
          <a:p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  <a:p>
            <a:r>
              <a:rPr lang="en-US" b="1" dirty="0">
                <a:latin typeface="Chalkboard" charset="0"/>
                <a:ea typeface="Chalkboard" charset="0"/>
                <a:cs typeface="Chalkboard" charset="0"/>
              </a:rPr>
              <a:t>Add this analysis and comparison to your blog.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38300" y="5888038"/>
            <a:ext cx="9144000" cy="969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latin typeface="Chalkboard" charset="0"/>
                <a:ea typeface="Chalkboard" charset="0"/>
                <a:cs typeface="Chalkboard" charset="0"/>
              </a:rPr>
              <a:t>Learning Outcome: To explore the briefs and apply them to your research posts.</a:t>
            </a: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36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123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Chalkboard</vt:lpstr>
      <vt:lpstr>Office Theme</vt:lpstr>
      <vt:lpstr>Unit 4: Interactive Media Product</vt:lpstr>
      <vt:lpstr>Briefs</vt:lpstr>
      <vt:lpstr>Task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Interactive Media Product</dc:title>
  <dc:creator>lorenza samuels</dc:creator>
  <cp:lastModifiedBy>lorenza samuels</cp:lastModifiedBy>
  <cp:revision>7</cp:revision>
  <dcterms:created xsi:type="dcterms:W3CDTF">2018-01-21T23:25:41Z</dcterms:created>
  <dcterms:modified xsi:type="dcterms:W3CDTF">2018-01-23T07:02:56Z</dcterms:modified>
</cp:coreProperties>
</file>