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3130"/>
  </p:normalViewPr>
  <p:slideViewPr>
    <p:cSldViewPr snapToGrid="0" snapToObjects="1">
      <p:cViewPr varScale="1">
        <p:scale>
          <a:sx n="65" d="100"/>
          <a:sy n="65" d="100"/>
        </p:scale>
        <p:origin x="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B07A-539A-E646-A036-60886C427A88}" type="datetimeFigureOut">
              <a:rPr lang="en-GB" smtClean="0"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7369-F0A0-7144-A1D4-D07AE4E2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03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B07A-539A-E646-A036-60886C427A88}" type="datetimeFigureOut">
              <a:rPr lang="en-GB" smtClean="0"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7369-F0A0-7144-A1D4-D07AE4E2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48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B07A-539A-E646-A036-60886C427A88}" type="datetimeFigureOut">
              <a:rPr lang="en-GB" smtClean="0"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7369-F0A0-7144-A1D4-D07AE4E2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97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572267" y="1700769"/>
            <a:ext cx="818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15600" y="496667"/>
            <a:ext cx="11360800" cy="97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Oswald"/>
              <a:buNone/>
              <a:defRPr sz="4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4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4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4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4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4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4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4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Oswald"/>
              <a:buNone/>
              <a:defRPr sz="4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15600" y="1958433"/>
            <a:ext cx="11360800" cy="413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chemeClr val="dk2"/>
              </a:buClr>
              <a:buFont typeface="Source Code Pro"/>
              <a:buNone/>
              <a:defRPr sz="2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609585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chemeClr val="dk2"/>
              </a:buClr>
              <a:buFont typeface="Source Code Pro"/>
              <a:buNone/>
              <a:defRPr sz="1867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21917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chemeClr val="dk2"/>
              </a:buClr>
              <a:buFont typeface="Source Code Pro"/>
              <a:buNone/>
              <a:defRPr sz="1867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754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chemeClr val="dk2"/>
              </a:buClr>
              <a:buFont typeface="Source Code Pro"/>
              <a:buNone/>
              <a:defRPr sz="1867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438339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chemeClr val="dk2"/>
              </a:buClr>
              <a:buFont typeface="Source Code Pro"/>
              <a:buNone/>
              <a:defRPr sz="1867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3047924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chemeClr val="dk2"/>
              </a:buClr>
              <a:buFont typeface="Source Code Pro"/>
              <a:buNone/>
              <a:defRPr sz="1867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657509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chemeClr val="dk2"/>
              </a:buClr>
              <a:buFont typeface="Source Code Pro"/>
              <a:buNone/>
              <a:defRPr sz="1867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4267093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chemeClr val="dk2"/>
              </a:buClr>
              <a:buFont typeface="Source Code Pro"/>
              <a:buNone/>
              <a:defRPr sz="1867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876678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chemeClr val="dk2"/>
              </a:buClr>
              <a:buFont typeface="Source Code Pro"/>
              <a:buNone/>
              <a:defRPr sz="1867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l">
              <a:buClr>
                <a:srgbClr val="000000"/>
              </a:buClr>
              <a:buSzPct val="25000"/>
            </a:pPr>
            <a:fld id="{00000000-1234-1234-1234-123412341234}" type="slidenum">
              <a:rPr lang="en-GB" sz="1867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algn="l">
                <a:buClr>
                  <a:srgbClr val="000000"/>
                </a:buClr>
                <a:buSzPct val="25000"/>
              </a:pPr>
              <a:t>‹#›</a:t>
            </a:fld>
            <a:endParaRPr lang="en-GB"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555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B07A-539A-E646-A036-60886C427A88}" type="datetimeFigureOut">
              <a:rPr lang="en-GB" smtClean="0"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7369-F0A0-7144-A1D4-D07AE4E2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91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B07A-539A-E646-A036-60886C427A88}" type="datetimeFigureOut">
              <a:rPr lang="en-GB" smtClean="0"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7369-F0A0-7144-A1D4-D07AE4E2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6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B07A-539A-E646-A036-60886C427A88}" type="datetimeFigureOut">
              <a:rPr lang="en-GB" smtClean="0"/>
              <a:t>10/11/2017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7369-F0A0-7144-A1D4-D07AE4E2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13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B07A-539A-E646-A036-60886C427A88}" type="datetimeFigureOut">
              <a:rPr lang="en-GB" smtClean="0"/>
              <a:t>10/11/2017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7369-F0A0-7144-A1D4-D07AE4E2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1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B07A-539A-E646-A036-60886C427A88}" type="datetimeFigureOut">
              <a:rPr lang="en-GB" smtClean="0"/>
              <a:t>10/11/2017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7369-F0A0-7144-A1D4-D07AE4E2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14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B07A-539A-E646-A036-60886C427A88}" type="datetimeFigureOut">
              <a:rPr lang="en-GB" smtClean="0"/>
              <a:t>10/11/2017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7369-F0A0-7144-A1D4-D07AE4E2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69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B07A-539A-E646-A036-60886C427A88}" type="datetimeFigureOut">
              <a:rPr lang="en-GB" smtClean="0"/>
              <a:t>10/11/2017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7369-F0A0-7144-A1D4-D07AE4E2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7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B07A-539A-E646-A036-60886C427A88}" type="datetimeFigureOut">
              <a:rPr lang="en-GB" smtClean="0"/>
              <a:t>10/11/2017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7369-F0A0-7144-A1D4-D07AE4E2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48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AB07A-539A-E646-A036-60886C427A88}" type="datetimeFigureOut">
              <a:rPr lang="en-GB" smtClean="0"/>
              <a:t>10/11/2017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C7369-F0A0-7144-A1D4-D07AE4E2B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31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3423"/>
            <a:ext cx="5589917" cy="127462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Homework: Exam question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30038" y="1748287"/>
            <a:ext cx="5980981" cy="4899804"/>
          </a:xfrm>
        </p:spPr>
        <p:txBody>
          <a:bodyPr>
            <a:normAutofit lnSpcReduction="10000"/>
          </a:bodyPr>
          <a:lstStyle/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Compare how women are represented in the </a:t>
            </a:r>
            <a:r>
              <a:rPr lang="en-GB" sz="2000" i="1" dirty="0">
                <a:latin typeface="Arial" charset="0"/>
                <a:ea typeface="Arial" charset="0"/>
                <a:cs typeface="Arial" charset="0"/>
              </a:rPr>
              <a:t>Tide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advert you have studied and the </a:t>
            </a:r>
            <a:r>
              <a:rPr lang="en-GB" sz="2000" i="1" dirty="0">
                <a:latin typeface="Arial" charset="0"/>
                <a:ea typeface="Arial" charset="0"/>
                <a:cs typeface="Arial" charset="0"/>
              </a:rPr>
              <a:t>Atomic Blonde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 DVD cover. [30]</a:t>
            </a:r>
          </a:p>
          <a:p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In your answer you must:</a:t>
            </a:r>
          </a:p>
          <a:p>
            <a:pPr marL="380990" indent="-380990">
              <a:buFont typeface="Arial" charset="0"/>
              <a:buChar char="•"/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consider how the representations construct versions of reality</a:t>
            </a:r>
          </a:p>
          <a:p>
            <a:pPr marL="380990" indent="-380990">
              <a:buFont typeface="Arial" charset="0"/>
              <a:buChar char="•"/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consider the similarities and differences of the representations presented to an audience</a:t>
            </a:r>
          </a:p>
          <a:p>
            <a:pPr marL="380990" indent="-380990">
              <a:buFont typeface="Arial" charset="0"/>
              <a:buChar char="•"/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make judgements and draw conclusions about how far the representations relate to relevant media contexts </a:t>
            </a:r>
            <a:endParaRPr lang="en-GB" sz="20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16" y="113423"/>
            <a:ext cx="5497757" cy="36900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33216" y="3884686"/>
            <a:ext cx="54977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You must time yourself carefully. Give yourself </a:t>
            </a:r>
            <a:r>
              <a:rPr lang="en-GB" sz="2400" b="1" dirty="0"/>
              <a:t>15 minutes</a:t>
            </a:r>
            <a:r>
              <a:rPr lang="en-GB" sz="2400" dirty="0"/>
              <a:t> to plan how you will answer this question and then a </a:t>
            </a:r>
            <a:r>
              <a:rPr lang="en-GB" sz="2400" b="1" dirty="0"/>
              <a:t>full hour </a:t>
            </a:r>
            <a:r>
              <a:rPr lang="en-GB" sz="2400" dirty="0"/>
              <a:t>to answer the task.</a:t>
            </a:r>
          </a:p>
          <a:p>
            <a:endParaRPr lang="en-GB" sz="2400" dirty="0"/>
          </a:p>
          <a:p>
            <a:r>
              <a:rPr lang="en-GB" sz="2400" dirty="0"/>
              <a:t>You must include (reread your class notes as you plan):</a:t>
            </a:r>
          </a:p>
          <a:p>
            <a:pPr marL="380990" indent="-380990">
              <a:buFont typeface="Arial" charset="0"/>
              <a:buChar char="•"/>
            </a:pPr>
            <a:r>
              <a:rPr lang="en-GB" sz="2400" dirty="0"/>
              <a:t>Theories: semiotics, structuralism, enigma codes, feminism (bell hooks and Van </a:t>
            </a:r>
            <a:r>
              <a:rPr lang="en-GB" sz="2400" dirty="0" err="1"/>
              <a:t>Zoonen</a:t>
            </a:r>
            <a:r>
              <a:rPr lang="en-GB" sz="2400" dirty="0"/>
              <a:t>)</a:t>
            </a:r>
          </a:p>
          <a:p>
            <a:pPr marL="380990" indent="-380990">
              <a:buFont typeface="Arial" charset="0"/>
              <a:buChar char="•"/>
            </a:pPr>
            <a:r>
              <a:rPr lang="en-GB" sz="2400" dirty="0"/>
              <a:t>Social and political context</a:t>
            </a:r>
          </a:p>
          <a:p>
            <a:pPr marL="380990" indent="-380990">
              <a:buFont typeface="Arial" charset="0"/>
              <a:buChar char="•"/>
            </a:pPr>
            <a:r>
              <a:rPr lang="en-GB" sz="2400" dirty="0"/>
              <a:t>Media terminology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862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61" y="220621"/>
            <a:ext cx="3633064" cy="978000"/>
          </a:xfrm>
        </p:spPr>
        <p:txBody>
          <a:bodyPr/>
          <a:lstStyle/>
          <a:p>
            <a:r>
              <a:rPr lang="en-GB" smtClean="0"/>
              <a:t>Mark scheme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743" y="0"/>
            <a:ext cx="68902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1" y="0"/>
            <a:ext cx="99285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3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Oswald</vt:lpstr>
      <vt:lpstr>Source Code Pro</vt:lpstr>
      <vt:lpstr>Arial</vt:lpstr>
      <vt:lpstr>Office Theme</vt:lpstr>
      <vt:lpstr>Homework: Exam question</vt:lpstr>
      <vt:lpstr>Mark scheme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Homework: Exam question</dc:title>
  <dc:creator>Microsoft Office User</dc:creator>
  <cp:lastModifiedBy>Microsoft Office User</cp:lastModifiedBy>
  <cp:revision>1</cp:revision>
  <dcterms:created xsi:type="dcterms:W3CDTF">2017-11-10T09:03:20Z</dcterms:created>
  <dcterms:modified xsi:type="dcterms:W3CDTF">2017-11-10T09:03:50Z</dcterms:modified>
</cp:coreProperties>
</file>